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8" r:id="rId3"/>
    <p:sldId id="269" r:id="rId4"/>
    <p:sldId id="270" r:id="rId5"/>
    <p:sldId id="267" r:id="rId6"/>
  </p:sldIdLst>
  <p:sldSz cx="9906000" cy="6858000" type="A4"/>
  <p:notesSz cx="6789738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814" autoAdjust="0"/>
  </p:normalViewPr>
  <p:slideViewPr>
    <p:cSldViewPr>
      <p:cViewPr>
        <p:scale>
          <a:sx n="60" d="100"/>
          <a:sy n="60" d="100"/>
        </p:scale>
        <p:origin x="-1206" y="-111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7/07/2011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7/07/2011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7/07/2011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7/07/2011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7/07/2011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7/07/2011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7/07/2011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7/07/2011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7/07/2011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7/07/2011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00F-D6EC-4B5B-8106-42EEC482DE70}" type="datetimeFigureOut">
              <a:rPr lang="en-NZ" smtClean="0"/>
              <a:pPr/>
              <a:t>7/07/2011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E500F-D6EC-4B5B-8106-42EEC482DE70}" type="datetimeFigureOut">
              <a:rPr lang="en-NZ" smtClean="0"/>
              <a:pPr/>
              <a:t>7/07/2011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3209B-576E-4E11-ADA1-F168BFF5EB3F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25208" y="6281936"/>
            <a:ext cx="43204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>
              <a:solidFill>
                <a:schemeClr val="tx1"/>
              </a:solidFill>
              <a:latin typeface="Hand Of Sean" pitchFamily="2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0" y="3429003"/>
          <a:ext cx="4953000" cy="3428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3391"/>
                <a:gridCol w="789609"/>
              </a:tblGrid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solidFill>
                            <a:schemeClr val="tx1"/>
                          </a:solidFill>
                          <a:latin typeface="Hand Of Sean" pitchFamily="2" charset="0"/>
                        </a:rPr>
                        <a:t>1.</a:t>
                      </a:r>
                      <a:r>
                        <a:rPr lang="en-NZ" baseline="0" dirty="0" smtClean="0">
                          <a:solidFill>
                            <a:schemeClr val="tx1"/>
                          </a:solidFill>
                          <a:latin typeface="Hand Of Sean" pitchFamily="2" charset="0"/>
                        </a:rPr>
                        <a:t> VIP Manager </a:t>
                      </a:r>
                      <a:endParaRPr lang="en-NZ" b="0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solidFill>
                            <a:schemeClr val="tx1"/>
                          </a:solidFill>
                          <a:latin typeface="Hand Of Sean" pitchFamily="2" charset="0"/>
                        </a:rPr>
                        <a:t>Z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2. </a:t>
                      </a:r>
                      <a:r>
                        <a:rPr lang="en-NZ" baseline="0" dirty="0" smtClean="0">
                          <a:latin typeface="Hand Of Sean" pitchFamily="2" charset="0"/>
                        </a:rPr>
                        <a:t> RNZ 2011 VIP Coordinator</a:t>
                      </a:r>
                      <a:endParaRPr lang="en-NZ" dirty="0"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F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3. </a:t>
                      </a:r>
                      <a:r>
                        <a:rPr lang="en-NZ" dirty="0" smtClean="0">
                          <a:latin typeface="Hand Of Sean" pitchFamily="2" charset="0"/>
                        </a:rPr>
                        <a:t>VIP Admin</a:t>
                      </a:r>
                      <a:endParaRPr lang="en-NZ" dirty="0"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G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4. </a:t>
                      </a:r>
                      <a:r>
                        <a:rPr lang="en-NZ" dirty="0" smtClean="0">
                          <a:latin typeface="Hand Of Sean" pitchFamily="2" charset="0"/>
                        </a:rPr>
                        <a:t>VIP Venue Manager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A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1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5. VIP Airport </a:t>
                      </a:r>
                      <a:r>
                        <a:rPr lang="en-NZ" dirty="0" smtClean="0">
                          <a:latin typeface="Hand Of Sean" pitchFamily="2" charset="0"/>
                        </a:rPr>
                        <a:t>Host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T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6. VIP Host</a:t>
                      </a:r>
                      <a:endParaRPr lang="en-NZ" dirty="0"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E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7. VIP RWC Club</a:t>
                      </a:r>
                      <a:r>
                        <a:rPr lang="en-NZ" baseline="0" dirty="0" smtClean="0">
                          <a:latin typeface="Hand Of Sean" pitchFamily="2" charset="0"/>
                        </a:rPr>
                        <a:t> Host</a:t>
                      </a:r>
                      <a:endParaRPr lang="en-NZ" dirty="0"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S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0"/>
          <a:ext cx="4953000" cy="3428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3391"/>
                <a:gridCol w="789609"/>
              </a:tblGrid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solidFill>
                            <a:schemeClr val="tx1"/>
                          </a:solidFill>
                          <a:latin typeface="Hand Of Sean" pitchFamily="2" charset="0"/>
                        </a:rPr>
                        <a:t>1.</a:t>
                      </a:r>
                      <a:r>
                        <a:rPr lang="en-NZ" baseline="0" dirty="0" smtClean="0">
                          <a:solidFill>
                            <a:schemeClr val="tx1"/>
                          </a:solidFill>
                          <a:latin typeface="Hand Of Sean" pitchFamily="2" charset="0"/>
                        </a:rPr>
                        <a:t> VIP Manager </a:t>
                      </a:r>
                      <a:endParaRPr lang="en-NZ" b="0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solidFill>
                            <a:schemeClr val="tx1"/>
                          </a:solidFill>
                          <a:latin typeface="Hand Of Sean" pitchFamily="2" charset="0"/>
                        </a:rPr>
                        <a:t>Z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2. </a:t>
                      </a:r>
                      <a:r>
                        <a:rPr lang="en-NZ" baseline="0" dirty="0" smtClean="0">
                          <a:latin typeface="Hand Of Sean" pitchFamily="2" charset="0"/>
                        </a:rPr>
                        <a:t> RNZ 2011 VIP Coordinator</a:t>
                      </a:r>
                      <a:endParaRPr lang="en-NZ" dirty="0"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F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3. VIP Admin</a:t>
                      </a:r>
                      <a:endParaRPr lang="en-NZ" dirty="0"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G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4. VIP Venue Manager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A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1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5. VIP Airport Host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T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6. VIP Host</a:t>
                      </a:r>
                      <a:endParaRPr lang="en-NZ" dirty="0"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E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7. VIP RWC Club</a:t>
                      </a:r>
                      <a:r>
                        <a:rPr lang="en-NZ" baseline="0" dirty="0" smtClean="0">
                          <a:latin typeface="Hand Of Sean" pitchFamily="2" charset="0"/>
                        </a:rPr>
                        <a:t> Host</a:t>
                      </a:r>
                      <a:endParaRPr lang="en-NZ" dirty="0"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S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953000" y="3429003"/>
          <a:ext cx="4953000" cy="3428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3391"/>
                <a:gridCol w="789609"/>
              </a:tblGrid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solidFill>
                            <a:schemeClr val="tx1"/>
                          </a:solidFill>
                          <a:latin typeface="Hand Of Sean" pitchFamily="2" charset="0"/>
                        </a:rPr>
                        <a:t>1.</a:t>
                      </a:r>
                      <a:r>
                        <a:rPr lang="en-NZ" baseline="0" dirty="0" smtClean="0">
                          <a:solidFill>
                            <a:schemeClr val="tx1"/>
                          </a:solidFill>
                          <a:latin typeface="Hand Of Sean" pitchFamily="2" charset="0"/>
                        </a:rPr>
                        <a:t> VIP Manager </a:t>
                      </a:r>
                      <a:endParaRPr lang="en-NZ" b="0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solidFill>
                            <a:schemeClr val="tx1"/>
                          </a:solidFill>
                          <a:latin typeface="Hand Of Sean" pitchFamily="2" charset="0"/>
                        </a:rPr>
                        <a:t>Z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2. </a:t>
                      </a:r>
                      <a:r>
                        <a:rPr lang="en-NZ" baseline="0" dirty="0" smtClean="0">
                          <a:latin typeface="Hand Of Sean" pitchFamily="2" charset="0"/>
                        </a:rPr>
                        <a:t> RNZ 2011 VIP Coordinator</a:t>
                      </a:r>
                      <a:endParaRPr lang="en-NZ" dirty="0"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F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3. </a:t>
                      </a:r>
                      <a:r>
                        <a:rPr lang="en-NZ" dirty="0" smtClean="0">
                          <a:latin typeface="Hand Of Sean" pitchFamily="2" charset="0"/>
                        </a:rPr>
                        <a:t>VIP Admin</a:t>
                      </a:r>
                      <a:endParaRPr lang="en-NZ" dirty="0"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G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4. </a:t>
                      </a:r>
                      <a:r>
                        <a:rPr lang="en-NZ" dirty="0" smtClean="0">
                          <a:latin typeface="Hand Of Sean" pitchFamily="2" charset="0"/>
                        </a:rPr>
                        <a:t>VIP Venue Manager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A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1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5. VIP Airport </a:t>
                      </a:r>
                      <a:r>
                        <a:rPr lang="en-NZ" dirty="0" smtClean="0">
                          <a:latin typeface="Hand Of Sean" pitchFamily="2" charset="0"/>
                        </a:rPr>
                        <a:t>Host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T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6. VIP Host</a:t>
                      </a:r>
                      <a:endParaRPr lang="en-NZ" dirty="0"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E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7. VIP RWC Club</a:t>
                      </a:r>
                      <a:r>
                        <a:rPr lang="en-NZ" baseline="0" dirty="0" smtClean="0">
                          <a:latin typeface="Hand Of Sean" pitchFamily="2" charset="0"/>
                        </a:rPr>
                        <a:t> Host</a:t>
                      </a:r>
                      <a:endParaRPr lang="en-NZ" dirty="0"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S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4953000" y="0"/>
          <a:ext cx="4953000" cy="3428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3391"/>
                <a:gridCol w="789609"/>
              </a:tblGrid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solidFill>
                            <a:schemeClr val="tx1"/>
                          </a:solidFill>
                          <a:latin typeface="Hand Of Sean" pitchFamily="2" charset="0"/>
                        </a:rPr>
                        <a:t>1.</a:t>
                      </a:r>
                      <a:r>
                        <a:rPr lang="en-NZ" baseline="0" dirty="0" smtClean="0">
                          <a:solidFill>
                            <a:schemeClr val="tx1"/>
                          </a:solidFill>
                          <a:latin typeface="Hand Of Sean" pitchFamily="2" charset="0"/>
                        </a:rPr>
                        <a:t> VIP Manager </a:t>
                      </a:r>
                      <a:endParaRPr lang="en-NZ" b="0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solidFill>
                            <a:schemeClr val="tx1"/>
                          </a:solidFill>
                          <a:latin typeface="Hand Of Sean" pitchFamily="2" charset="0"/>
                        </a:rPr>
                        <a:t>Z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2. </a:t>
                      </a:r>
                      <a:r>
                        <a:rPr lang="en-NZ" baseline="0" dirty="0" smtClean="0">
                          <a:latin typeface="Hand Of Sean" pitchFamily="2" charset="0"/>
                        </a:rPr>
                        <a:t> RNZ 2011 VIP Coordinator</a:t>
                      </a:r>
                      <a:endParaRPr lang="en-NZ" dirty="0"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F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3. VIP Admin</a:t>
                      </a:r>
                      <a:endParaRPr lang="en-NZ" dirty="0"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G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4. VIP Venue Manager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A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1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5. VIP Airport Host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T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6. VIP Host</a:t>
                      </a:r>
                      <a:endParaRPr lang="en-NZ" dirty="0"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E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7. VIP RWC Club</a:t>
                      </a:r>
                      <a:r>
                        <a:rPr lang="en-NZ" baseline="0" dirty="0" smtClean="0">
                          <a:latin typeface="Hand Of Sean" pitchFamily="2" charset="0"/>
                        </a:rPr>
                        <a:t> Host</a:t>
                      </a:r>
                      <a:endParaRPr lang="en-NZ" dirty="0"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NZ" dirty="0" smtClean="0">
                          <a:latin typeface="Hand Of Sean" pitchFamily="2" charset="0"/>
                        </a:rPr>
                        <a:t>S</a:t>
                      </a:r>
                      <a:endParaRPr lang="en-NZ" dirty="0">
                        <a:solidFill>
                          <a:schemeClr val="tx1"/>
                        </a:solidFill>
                        <a:latin typeface="Hand Of Se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Users\landon-lanet\Desktop\VIP card game\Slide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992000" cy="3456000"/>
          </a:xfrm>
          <a:prstGeom prst="rect">
            <a:avLst/>
          </a:prstGeom>
          <a:noFill/>
        </p:spPr>
      </p:pic>
      <p:pic>
        <p:nvPicPr>
          <p:cNvPr id="4099" name="Picture 3" descr="D:\Users\landon-lanet\Desktop\VIP card game\Slide1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14000" y="0"/>
            <a:ext cx="4992000" cy="3456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7113240" y="2852936"/>
            <a:ext cx="43204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  <a:latin typeface="Hand Of Sean" pitchFamily="2" charset="0"/>
              </a:rPr>
              <a:t>S</a:t>
            </a:r>
            <a:endParaRPr lang="en-NZ" dirty="0">
              <a:solidFill>
                <a:schemeClr val="tx1"/>
              </a:solidFill>
              <a:latin typeface="Hand Of Se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72680" y="2780928"/>
            <a:ext cx="43204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  <a:latin typeface="Hand Of Sean" pitchFamily="2" charset="0"/>
              </a:rPr>
              <a:t>E</a:t>
            </a:r>
            <a:endParaRPr lang="en-NZ" dirty="0">
              <a:solidFill>
                <a:schemeClr val="tx1"/>
              </a:solidFill>
              <a:latin typeface="Hand Of Sean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Users\landon-lanet\Desktop\VIP card game\Slide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992000" cy="3456000"/>
          </a:xfrm>
          <a:prstGeom prst="rect">
            <a:avLst/>
          </a:prstGeom>
          <a:noFill/>
        </p:spPr>
      </p:pic>
      <p:pic>
        <p:nvPicPr>
          <p:cNvPr id="3075" name="Picture 3" descr="D:\Users\landon-lanet\Desktop\VIP card game\Slide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14000" y="0"/>
            <a:ext cx="4992000" cy="3456000"/>
          </a:xfrm>
          <a:prstGeom prst="rect">
            <a:avLst/>
          </a:prstGeom>
          <a:noFill/>
        </p:spPr>
      </p:pic>
      <p:pic>
        <p:nvPicPr>
          <p:cNvPr id="3076" name="Picture 4" descr="D:\Users\landon-lanet\Desktop\VIP card game\Slide1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402000"/>
            <a:ext cx="4992000" cy="3456000"/>
          </a:xfrm>
          <a:prstGeom prst="rect">
            <a:avLst/>
          </a:prstGeom>
          <a:noFill/>
        </p:spPr>
      </p:pic>
      <p:pic>
        <p:nvPicPr>
          <p:cNvPr id="3077" name="Picture 5" descr="D:\Users\landon-lanet\Desktop\VIP card game\Slide1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14000" y="3402000"/>
            <a:ext cx="4992000" cy="3456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6897216" y="6281936"/>
            <a:ext cx="43204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  <a:latin typeface="Hand Of Sean" pitchFamily="2" charset="0"/>
              </a:rPr>
              <a:t>T</a:t>
            </a:r>
            <a:endParaRPr lang="en-NZ" dirty="0">
              <a:solidFill>
                <a:schemeClr val="tx1"/>
              </a:solidFill>
              <a:latin typeface="Hand Of Se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13240" y="2852936"/>
            <a:ext cx="43204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  <a:latin typeface="Hand Of Sean" pitchFamily="2" charset="0"/>
              </a:rPr>
              <a:t>G</a:t>
            </a:r>
            <a:endParaRPr lang="en-NZ" dirty="0">
              <a:solidFill>
                <a:schemeClr val="tx1"/>
              </a:solidFill>
              <a:latin typeface="Hand Of Se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72680" y="2780928"/>
            <a:ext cx="43204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  <a:latin typeface="Hand Of Sean" pitchFamily="2" charset="0"/>
              </a:rPr>
              <a:t>F</a:t>
            </a:r>
            <a:endParaRPr lang="en-NZ" dirty="0">
              <a:solidFill>
                <a:schemeClr val="tx1"/>
              </a:solidFill>
              <a:latin typeface="Hand Of Se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4688" y="6400800"/>
            <a:ext cx="432048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  <a:latin typeface="Hand Of Sean" pitchFamily="2" charset="0"/>
              </a:rPr>
              <a:t>A</a:t>
            </a:r>
            <a:endParaRPr lang="en-NZ" dirty="0">
              <a:solidFill>
                <a:schemeClr val="tx1"/>
              </a:solidFill>
              <a:latin typeface="Hand Of Sean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Users\landon-lanet\Desktop\VIP card game\Slide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992000" cy="3456000"/>
          </a:xfrm>
          <a:prstGeom prst="rect">
            <a:avLst/>
          </a:prstGeom>
          <a:noFill/>
        </p:spPr>
      </p:pic>
      <p:pic>
        <p:nvPicPr>
          <p:cNvPr id="2051" name="Picture 3" descr="D:\Users\landon-lanet\Desktop\VIP card game\Slide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14000" y="0"/>
            <a:ext cx="4992000" cy="3456000"/>
          </a:xfrm>
          <a:prstGeom prst="rect">
            <a:avLst/>
          </a:prstGeom>
          <a:noFill/>
        </p:spPr>
      </p:pic>
      <p:pic>
        <p:nvPicPr>
          <p:cNvPr id="2052" name="Picture 4" descr="D:\Users\landon-lanet\Desktop\VIP card game\Slide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402000"/>
            <a:ext cx="4992000" cy="3456000"/>
          </a:xfrm>
          <a:prstGeom prst="rect">
            <a:avLst/>
          </a:prstGeom>
          <a:noFill/>
        </p:spPr>
      </p:pic>
      <p:pic>
        <p:nvPicPr>
          <p:cNvPr id="2053" name="Picture 5" descr="D:\Users\landon-lanet\Desktop\VIP card game\Slide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14000" y="3402000"/>
            <a:ext cx="4992000" cy="3456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6897216" y="2852936"/>
            <a:ext cx="43204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  <a:latin typeface="Hand Of Sean" pitchFamily="2" charset="0"/>
              </a:rPr>
              <a:t>6</a:t>
            </a:r>
            <a:endParaRPr lang="en-NZ" dirty="0">
              <a:solidFill>
                <a:schemeClr val="tx1"/>
              </a:solidFill>
              <a:latin typeface="Hand Of Se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8664" y="2852936"/>
            <a:ext cx="43204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  <a:latin typeface="Hand Of Sean" pitchFamily="2" charset="0"/>
              </a:rPr>
              <a:t>5</a:t>
            </a:r>
            <a:endParaRPr lang="en-NZ" dirty="0">
              <a:solidFill>
                <a:schemeClr val="tx1"/>
              </a:solidFill>
              <a:latin typeface="Hand Of Se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97088" y="6434336"/>
            <a:ext cx="43204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  <a:latin typeface="Hand Of Sean" pitchFamily="2" charset="0"/>
              </a:rPr>
              <a:t>7</a:t>
            </a:r>
            <a:endParaRPr lang="en-NZ" dirty="0">
              <a:solidFill>
                <a:schemeClr val="tx1"/>
              </a:solidFill>
              <a:latin typeface="Hand Of Se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25208" y="6281936"/>
            <a:ext cx="43204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  <a:latin typeface="Hand Of Sean" pitchFamily="2" charset="0"/>
              </a:rPr>
              <a:t>Z</a:t>
            </a:r>
            <a:endParaRPr lang="en-NZ" dirty="0">
              <a:solidFill>
                <a:schemeClr val="tx1"/>
              </a:solidFill>
              <a:latin typeface="Hand Of Sean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landon-lanet\Desktop\VIP card game\Slid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992001" cy="3456000"/>
          </a:xfrm>
          <a:prstGeom prst="rect">
            <a:avLst/>
          </a:prstGeom>
          <a:noFill/>
        </p:spPr>
      </p:pic>
      <p:pic>
        <p:nvPicPr>
          <p:cNvPr id="1027" name="Picture 3" descr="D:\Users\landon-lanet\Desktop\VIP card game\Slide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402000"/>
            <a:ext cx="4992001" cy="3456000"/>
          </a:xfrm>
          <a:prstGeom prst="rect">
            <a:avLst/>
          </a:prstGeom>
          <a:noFill/>
        </p:spPr>
      </p:pic>
      <p:pic>
        <p:nvPicPr>
          <p:cNvPr id="1028" name="Picture 4" descr="D:\Users\landon-lanet\Desktop\VIP card game\Slide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14000" y="0"/>
            <a:ext cx="4992000" cy="3456000"/>
          </a:xfrm>
          <a:prstGeom prst="rect">
            <a:avLst/>
          </a:prstGeom>
          <a:noFill/>
        </p:spPr>
      </p:pic>
      <p:pic>
        <p:nvPicPr>
          <p:cNvPr id="1029" name="Picture 5" descr="D:\Users\landon-lanet\Desktop\VIP card game\Slide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14000" y="3402000"/>
            <a:ext cx="4992000" cy="34560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288704" y="2852936"/>
            <a:ext cx="43204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  <a:latin typeface="Hand Of Sean" pitchFamily="2" charset="0"/>
              </a:rPr>
              <a:t>1</a:t>
            </a:r>
            <a:endParaRPr lang="en-NZ" dirty="0">
              <a:solidFill>
                <a:schemeClr val="tx1"/>
              </a:solidFill>
              <a:latin typeface="Hand Of Se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44688" y="6281936"/>
            <a:ext cx="43204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  <a:latin typeface="Hand Of Sean" pitchFamily="2" charset="0"/>
              </a:rPr>
              <a:t>2</a:t>
            </a:r>
            <a:endParaRPr lang="en-NZ" dirty="0">
              <a:solidFill>
                <a:schemeClr val="tx1"/>
              </a:solidFill>
              <a:latin typeface="Hand Of Sean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25208" y="2708920"/>
            <a:ext cx="43204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  <a:latin typeface="Hand Of Sean" pitchFamily="2" charset="0"/>
              </a:rPr>
              <a:t>3</a:t>
            </a:r>
            <a:endParaRPr lang="en-NZ" dirty="0">
              <a:solidFill>
                <a:schemeClr val="tx1"/>
              </a:solidFill>
              <a:latin typeface="Hand Of Se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25208" y="6281936"/>
            <a:ext cx="43204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  <a:latin typeface="Hand Of Sean" pitchFamily="2" charset="0"/>
              </a:rPr>
              <a:t>4</a:t>
            </a:r>
            <a:endParaRPr lang="en-NZ" dirty="0">
              <a:solidFill>
                <a:schemeClr val="tx1"/>
              </a:solidFill>
              <a:latin typeface="Hand Of Sean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2095</TotalTime>
  <Words>178</Words>
  <Application>Microsoft Office PowerPoint</Application>
  <PresentationFormat>A4 Paper (210x297 mm)</PresentationFormat>
  <Paragraphs>70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Rugby New Zealand 2011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fitzgeraldj</dc:creator>
  <cp:lastModifiedBy>landon-lanet</cp:lastModifiedBy>
  <cp:revision>48</cp:revision>
  <dcterms:created xsi:type="dcterms:W3CDTF">2011-06-28T23:28:18Z</dcterms:created>
  <dcterms:modified xsi:type="dcterms:W3CDTF">2011-07-07T04:15:29Z</dcterms:modified>
</cp:coreProperties>
</file>