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</p:sldIdLst>
  <p:sldSz cx="9906000" cy="6858000" type="A4"/>
  <p:notesSz cx="6789738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14" autoAdjust="0"/>
  </p:normalViewPr>
  <p:slideViewPr>
    <p:cSldViewPr>
      <p:cViewPr>
        <p:scale>
          <a:sx n="60" d="100"/>
          <a:sy n="60" d="100"/>
        </p:scale>
        <p:origin x="-1206" y="-111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E500F-D6EC-4B5B-8106-42EEC482DE70}" type="datetimeFigureOut">
              <a:rPr lang="en-NZ" smtClean="0"/>
              <a:pPr/>
              <a:t>20/07/2011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landon-lanet\Desktop\Host Team Card Game\Slide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  <p:pic>
        <p:nvPicPr>
          <p:cNvPr id="2051" name="Picture 3" descr="D:\Users\landon-lanet\Desktop\Host Team Card Game\Slide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14000" y="0"/>
            <a:ext cx="4992000" cy="3456000"/>
          </a:xfrm>
          <a:prstGeom prst="rect">
            <a:avLst/>
          </a:prstGeom>
          <a:noFill/>
        </p:spPr>
      </p:pic>
      <p:pic>
        <p:nvPicPr>
          <p:cNvPr id="2052" name="Picture 4" descr="D:\Users\landon-lanet\Desktop\Host Team Card Game\Slide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02000"/>
            <a:ext cx="4992000" cy="3456000"/>
          </a:xfrm>
          <a:prstGeom prst="rect">
            <a:avLst/>
          </a:prstGeom>
          <a:noFill/>
        </p:spPr>
      </p:pic>
      <p:pic>
        <p:nvPicPr>
          <p:cNvPr id="3" name="Picture 3" descr="D:\Users\landon-lanet\Desktop\Workforce Card Game\Slide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14000" y="3402000"/>
            <a:ext cx="4992000" cy="345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D:\Users\landon-lanet\Desktop\Host Team Card Game\Slide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02000"/>
            <a:ext cx="4992000" cy="3456000"/>
          </a:xfrm>
          <a:prstGeom prst="rect">
            <a:avLst/>
          </a:prstGeom>
          <a:noFill/>
        </p:spPr>
      </p:pic>
      <p:pic>
        <p:nvPicPr>
          <p:cNvPr id="6" name="Picture 2" descr="D:\Users\landon-lanet\Desktop\Workforce Card Game\Slide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  <p:pic>
        <p:nvPicPr>
          <p:cNvPr id="7" name="Picture 2" descr="D:\Users\landon-lanet\Desktop\Workforce Card Game\Slide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14000" y="0"/>
            <a:ext cx="4992000" cy="3456000"/>
          </a:xfrm>
          <a:prstGeom prst="rect">
            <a:avLst/>
          </a:prstGeom>
          <a:noFill/>
        </p:spPr>
      </p:pic>
      <p:pic>
        <p:nvPicPr>
          <p:cNvPr id="4098" name="Picture 2" descr="D:\Users\landon-lanet\Desktop\Workforce Card Game\Slide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14000" y="3402000"/>
            <a:ext cx="4992000" cy="345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Users\landon-lanet\Desktop\Workforce Card Game\Slid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andon-lanet\Desktop\Ho\Slid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  <p:pic>
        <p:nvPicPr>
          <p:cNvPr id="2" name="Picture 3" descr="D:\Users\landon-lanet\Desktop\Ho\Slide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14000" y="0"/>
            <a:ext cx="4992000" cy="3456000"/>
          </a:xfrm>
          <a:prstGeom prst="rect">
            <a:avLst/>
          </a:prstGeom>
          <a:noFill/>
        </p:spPr>
      </p:pic>
      <p:pic>
        <p:nvPicPr>
          <p:cNvPr id="1028" name="Picture 4" descr="D:\Users\landon-lanet\Desktop\Ho\Slide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02000"/>
            <a:ext cx="4992000" cy="3456000"/>
          </a:xfrm>
          <a:prstGeom prst="rect">
            <a:avLst/>
          </a:prstGeom>
          <a:noFill/>
        </p:spPr>
      </p:pic>
      <p:pic>
        <p:nvPicPr>
          <p:cNvPr id="1029" name="Picture 5" descr="D:\Users\landon-lanet\Desktop\Ho\Slide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14000" y="3402000"/>
            <a:ext cx="4992000" cy="345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2198</TotalTime>
  <Words>0</Words>
  <Application>Microsoft Office PowerPoint</Application>
  <PresentationFormat>A4 Paper (210x297 mm)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Rugby New Zealand 2011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fitzgeraldj</dc:creator>
  <cp:lastModifiedBy>landon-lanet</cp:lastModifiedBy>
  <cp:revision>59</cp:revision>
  <dcterms:created xsi:type="dcterms:W3CDTF">2011-06-28T23:28:18Z</dcterms:created>
  <dcterms:modified xsi:type="dcterms:W3CDTF">2011-07-20T05:55:13Z</dcterms:modified>
</cp:coreProperties>
</file>