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89738" cy="99298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588" y="7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2220" cy="4964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5947" y="0"/>
            <a:ext cx="2942220" cy="49649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9D296B7-BA69-4F5B-AD4B-1C82D4082905}" type="datetime1">
              <a:rPr lang="en-US"/>
              <a:pPr>
                <a:defRPr/>
              </a:pPr>
              <a:t>7/19/2011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2220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5947" y="9431599"/>
            <a:ext cx="2942220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CF5E601-90B0-433F-9CFF-CC50E4A0E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5947" y="0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974" y="4716661"/>
            <a:ext cx="543179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5947" y="9431599"/>
            <a:ext cx="2942220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4FF1EB-4A5C-4CE7-85E1-2FA922E9B8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3232D9-AE1B-45CB-8EA2-D4F218539438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werpoint strip_divid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RWC_NZ_Script_Linear_Neg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6019800"/>
            <a:ext cx="326866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RWC_2011_FC_Land_Neg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35572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RWC_TO_FC_Neg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381000"/>
            <a:ext cx="661988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1066800" y="1600200"/>
            <a:ext cx="7772400" cy="1755775"/>
          </a:xfrm>
        </p:spPr>
        <p:txBody>
          <a:bodyPr anchor="b">
            <a:noAutofit/>
          </a:bodyPr>
          <a:lstStyle>
            <a:lvl1pPr algn="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752600" y="3355975"/>
            <a:ext cx="70866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5FECE-EFE9-4AB1-830B-27A3146D6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werpoint strip_divider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RWC_NZ_Script_Linear_Neg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6019800"/>
            <a:ext cx="326866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RWC_2011_FC_Land_Neg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355725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2" descr="RWC_TO_FC_Neg.png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8153400" y="381000"/>
            <a:ext cx="661988" cy="114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1343025" y="1600200"/>
            <a:ext cx="7543800" cy="1981200"/>
          </a:xfrm>
        </p:spPr>
        <p:txBody>
          <a:bodyPr anchor="t"/>
          <a:lstStyle>
            <a:lvl1pPr algn="r">
              <a:defRPr sz="15000" b="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2714625" y="3733800"/>
            <a:ext cx="61722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Powerpoint strip 3b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33413" y="15240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819400"/>
            <a:ext cx="777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73350" y="6553200"/>
            <a:ext cx="26019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42225" y="6553200"/>
            <a:ext cx="11969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bg1"/>
                </a:solidFill>
                <a:latin typeface="RWC Regular" pitchFamily="-65" charset="0"/>
              </a:defRPr>
            </a:lvl1pPr>
          </a:lstStyle>
          <a:p>
            <a:pPr>
              <a:defRPr/>
            </a:pPr>
            <a:fld id="{762E4CEE-AAB8-45E7-93F3-9A19519665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13" descr="RWC_NZ_Script_Linear_Neg.png"/>
          <p:cNvPicPr>
            <a:picLocks noChangeAspect="1"/>
          </p:cNvPicPr>
          <p:nvPr/>
        </p:nvPicPr>
        <p:blipFill>
          <a:blip r:embed="rId6">
            <a:duotone>
              <a:schemeClr val="tx1"/>
              <a:srgbClr val="FFF1C1"/>
            </a:duotone>
            <a:lum bright="-100000" contrast="100000"/>
          </a:blip>
          <a:srcRect/>
          <a:stretch>
            <a:fillRect/>
          </a:stretch>
        </p:blipFill>
        <p:spPr bwMode="auto">
          <a:xfrm>
            <a:off x="5486400" y="6019800"/>
            <a:ext cx="3268663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1" descr="RWC_TO_FC_Neg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26450" y="152400"/>
            <a:ext cx="441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2" descr="RWC_2011_FC_Land_Neg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000" y="350838"/>
            <a:ext cx="9731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39" r:id="rId2"/>
    <p:sldLayoutId id="214748374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RWC Bold" pitchFamily="34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360040"/>
          </a:xfrm>
        </p:spPr>
        <p:txBody>
          <a:bodyPr/>
          <a:lstStyle/>
          <a:p>
            <a:pPr algn="ctr">
              <a:buNone/>
            </a:pPr>
            <a:r>
              <a:rPr lang="en-NZ" sz="2000" dirty="0" smtClean="0"/>
              <a:t>Uniform Distribution Procedure</a:t>
            </a:r>
            <a:endParaRPr lang="en-NZ" sz="2000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251519" y="2276872"/>
            <a:ext cx="1512168" cy="36004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Accreditation</a:t>
            </a:r>
            <a:endParaRPr kumimoji="0" lang="en-NZ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Content Placeholder 4"/>
          <p:cNvSpPr txBox="1">
            <a:spLocks/>
          </p:cNvSpPr>
          <p:nvPr/>
        </p:nvSpPr>
        <p:spPr bwMode="auto">
          <a:xfrm>
            <a:off x="251519" y="3429000"/>
            <a:ext cx="1512168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Accreditation </a:t>
            </a:r>
            <a:r>
              <a:rPr kumimoji="0" lang="en-NZ" sz="1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Pass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Content Placeholder 4"/>
          <p:cNvSpPr txBox="1">
            <a:spLocks/>
          </p:cNvSpPr>
          <p:nvPr/>
        </p:nvSpPr>
        <p:spPr bwMode="auto">
          <a:xfrm>
            <a:off x="251519" y="4005064"/>
            <a:ext cx="1512168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Accreditation </a:t>
            </a:r>
            <a:r>
              <a:rPr kumimoji="0" lang="en-NZ" sz="1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Pass,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NZ" sz="1000" kern="0" baseline="0" dirty="0" smtClean="0">
                <a:latin typeface="+mn-lt"/>
                <a:ea typeface="+mn-ea"/>
              </a:rPr>
              <a:t>Accreditation approval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Content Placeholder 4"/>
          <p:cNvSpPr txBox="1">
            <a:spLocks/>
          </p:cNvSpPr>
          <p:nvPr/>
        </p:nvSpPr>
        <p:spPr bwMode="auto">
          <a:xfrm>
            <a:off x="251519" y="4509120"/>
            <a:ext cx="1512168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Accreditation </a:t>
            </a:r>
            <a:r>
              <a:rPr kumimoji="0" lang="en-NZ" sz="1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Pass,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NZ" sz="1000" kern="0" dirty="0" smtClean="0">
                <a:latin typeface="+mn-lt"/>
                <a:ea typeface="+mn-ea"/>
              </a:rPr>
              <a:t>No Accreditation </a:t>
            </a:r>
            <a:r>
              <a:rPr lang="en-NZ" sz="1000" kern="0" dirty="0" smtClean="0">
                <a:latin typeface="+mn-lt"/>
                <a:ea typeface="+mn-ea"/>
              </a:rPr>
              <a:t>approval</a:t>
            </a:r>
            <a:endParaRPr lang="en-NZ" sz="1000" kern="0" dirty="0" smtClean="0">
              <a:latin typeface="+mn-lt"/>
              <a:ea typeface="+mn-ea"/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3275856" y="3933056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 flipV="1">
            <a:off x="3131839" y="4221087"/>
            <a:ext cx="144016" cy="1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763687" y="4221088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763687" y="3717032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Content Placeholder 4"/>
          <p:cNvSpPr txBox="1">
            <a:spLocks/>
          </p:cNvSpPr>
          <p:nvPr/>
        </p:nvSpPr>
        <p:spPr bwMode="auto">
          <a:xfrm>
            <a:off x="2051719" y="3429000"/>
            <a:ext cx="1080120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Show </a:t>
            </a:r>
            <a:r>
              <a:rPr kumimoji="0" lang="en-NZ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Accr</a:t>
            </a: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Pass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8" name="Content Placeholder 4"/>
          <p:cNvSpPr txBox="1">
            <a:spLocks/>
          </p:cNvSpPr>
          <p:nvPr/>
        </p:nvSpPr>
        <p:spPr bwMode="auto">
          <a:xfrm>
            <a:off x="2051719" y="4005064"/>
            <a:ext cx="1080120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Show  Photo ID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1763687" y="4723556"/>
            <a:ext cx="288032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Content Placeholder 4"/>
          <p:cNvSpPr txBox="1">
            <a:spLocks/>
          </p:cNvSpPr>
          <p:nvPr/>
        </p:nvSpPr>
        <p:spPr bwMode="auto">
          <a:xfrm>
            <a:off x="2051719" y="4509120"/>
            <a:ext cx="1080120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Uniform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" name="Content Placeholder 4"/>
          <p:cNvSpPr txBox="1">
            <a:spLocks/>
          </p:cNvSpPr>
          <p:nvPr/>
        </p:nvSpPr>
        <p:spPr bwMode="auto">
          <a:xfrm>
            <a:off x="2051720" y="2276872"/>
            <a:ext cx="6840760" cy="36004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Uniform Distribution</a:t>
            </a:r>
            <a:endParaRPr kumimoji="0" lang="en-NZ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2" name="Content Placeholder 4"/>
          <p:cNvSpPr txBox="1">
            <a:spLocks/>
          </p:cNvSpPr>
          <p:nvPr/>
        </p:nvSpPr>
        <p:spPr bwMode="auto">
          <a:xfrm>
            <a:off x="3563888" y="3717032"/>
            <a:ext cx="936104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‘Order List’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3" name="Content Placeholder 4"/>
          <p:cNvSpPr txBox="1">
            <a:spLocks/>
          </p:cNvSpPr>
          <p:nvPr/>
        </p:nvSpPr>
        <p:spPr bwMode="auto">
          <a:xfrm>
            <a:off x="3491880" y="4149080"/>
            <a:ext cx="129614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Check: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NZ" sz="900" i="1" kern="0" dirty="0" smtClean="0">
                <a:latin typeface="+mn-lt"/>
                <a:ea typeface="+mn-ea"/>
              </a:rPr>
              <a:t>- Name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TMS/ID Number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Packed Overseas/NZ</a:t>
            </a:r>
            <a:endParaRPr kumimoji="0" lang="en-NZ" sz="900" b="0" i="1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5508104" y="3933056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>
            <a:off x="4067944" y="3068960"/>
            <a:ext cx="288032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Content Placeholder 4"/>
          <p:cNvSpPr txBox="1">
            <a:spLocks/>
          </p:cNvSpPr>
          <p:nvPr/>
        </p:nvSpPr>
        <p:spPr bwMode="auto">
          <a:xfrm>
            <a:off x="3779912" y="3501008"/>
            <a:ext cx="3600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4" name="Content Placeholder 4"/>
          <p:cNvSpPr txBox="1">
            <a:spLocks/>
          </p:cNvSpPr>
          <p:nvPr/>
        </p:nvSpPr>
        <p:spPr bwMode="auto">
          <a:xfrm>
            <a:off x="6948264" y="3717032"/>
            <a:ext cx="864096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Handover</a:t>
            </a:r>
            <a:r>
              <a:rPr kumimoji="0" lang="en-NZ" sz="1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Uniform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6660232" y="3933056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Content Placeholder 4"/>
          <p:cNvSpPr txBox="1">
            <a:spLocks/>
          </p:cNvSpPr>
          <p:nvPr/>
        </p:nvSpPr>
        <p:spPr bwMode="auto">
          <a:xfrm>
            <a:off x="6588224" y="3717032"/>
            <a:ext cx="432048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YES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9" name="Content Placeholder 4"/>
          <p:cNvSpPr txBox="1">
            <a:spLocks/>
          </p:cNvSpPr>
          <p:nvPr/>
        </p:nvSpPr>
        <p:spPr bwMode="auto">
          <a:xfrm>
            <a:off x="5796136" y="3717032"/>
            <a:ext cx="864096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 ‘TMS List’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0" name="Straight Arrow Connector 99"/>
          <p:cNvCxnSpPr/>
          <p:nvPr/>
        </p:nvCxnSpPr>
        <p:spPr>
          <a:xfrm>
            <a:off x="7812360" y="3933056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Content Placeholder 4"/>
          <p:cNvSpPr txBox="1">
            <a:spLocks/>
          </p:cNvSpPr>
          <p:nvPr/>
        </p:nvSpPr>
        <p:spPr bwMode="auto">
          <a:xfrm>
            <a:off x="7740352" y="3717032"/>
            <a:ext cx="432048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OK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" name="Content Placeholder 4"/>
          <p:cNvSpPr txBox="1">
            <a:spLocks/>
          </p:cNvSpPr>
          <p:nvPr/>
        </p:nvSpPr>
        <p:spPr bwMode="auto">
          <a:xfrm>
            <a:off x="8100392" y="3717032"/>
            <a:ext cx="792088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Sign Off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" name="Content Placeholder 4"/>
          <p:cNvSpPr txBox="1">
            <a:spLocks/>
          </p:cNvSpPr>
          <p:nvPr/>
        </p:nvSpPr>
        <p:spPr bwMode="auto">
          <a:xfrm>
            <a:off x="6948264" y="2996952"/>
            <a:ext cx="864096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Enq</a:t>
            </a:r>
            <a:r>
              <a:rPr lang="en-NZ" sz="1000" kern="0" dirty="0" err="1" smtClean="0">
                <a:latin typeface="+mn-lt"/>
                <a:ea typeface="+mn-ea"/>
              </a:rPr>
              <a:t>uiry</a:t>
            </a:r>
            <a:r>
              <a:rPr lang="en-NZ" sz="1000" kern="0" dirty="0" smtClean="0">
                <a:latin typeface="+mn-lt"/>
                <a:ea typeface="+mn-ea"/>
              </a:rPr>
              <a:t> Desk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8" name="Content Placeholder 4"/>
          <p:cNvSpPr txBox="1">
            <a:spLocks/>
          </p:cNvSpPr>
          <p:nvPr/>
        </p:nvSpPr>
        <p:spPr bwMode="auto">
          <a:xfrm>
            <a:off x="6876256" y="4149080"/>
            <a:ext cx="115212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Check: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NZ" sz="900" i="1" kern="0" dirty="0" smtClean="0">
                <a:latin typeface="+mn-lt"/>
                <a:ea typeface="+mn-ea"/>
              </a:rPr>
              <a:t>- All items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</a:t>
            </a:r>
            <a:r>
              <a:rPr kumimoji="0" lang="en-NZ" sz="9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</a:t>
            </a: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ight</a:t>
            </a:r>
            <a:r>
              <a:rPr kumimoji="0" lang="en-NZ" sz="9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sizes</a:t>
            </a:r>
            <a:endParaRPr kumimoji="0" lang="en-NZ" sz="9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0" name="Straight Connector 109"/>
          <p:cNvCxnSpPr>
            <a:stCxn id="99" idx="0"/>
          </p:cNvCxnSpPr>
          <p:nvPr/>
        </p:nvCxnSpPr>
        <p:spPr>
          <a:xfrm rot="5400000" flipH="1" flipV="1">
            <a:off x="6048164" y="3537012"/>
            <a:ext cx="36004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9" name="Content Placeholder 4"/>
          <p:cNvSpPr txBox="1">
            <a:spLocks/>
          </p:cNvSpPr>
          <p:nvPr/>
        </p:nvSpPr>
        <p:spPr bwMode="auto">
          <a:xfrm>
            <a:off x="5724128" y="4149080"/>
            <a:ext cx="93610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9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Check: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NZ" sz="900" i="1" kern="0" dirty="0" smtClean="0">
                <a:latin typeface="+mn-lt"/>
                <a:ea typeface="+mn-ea"/>
              </a:rPr>
              <a:t>- Name</a:t>
            </a:r>
            <a:endParaRPr kumimoji="0" lang="en-NZ" sz="9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6228184" y="3356992"/>
            <a:ext cx="720080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rot="16200000" flipH="1">
            <a:off x="7453114" y="3572222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1" name="Content Placeholder 4"/>
          <p:cNvSpPr txBox="1">
            <a:spLocks/>
          </p:cNvSpPr>
          <p:nvPr/>
        </p:nvSpPr>
        <p:spPr bwMode="auto">
          <a:xfrm>
            <a:off x="8100392" y="2996952"/>
            <a:ext cx="792088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Uniform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7" name="Straight Arrow Connector 136"/>
          <p:cNvCxnSpPr/>
          <p:nvPr/>
        </p:nvCxnSpPr>
        <p:spPr>
          <a:xfrm>
            <a:off x="7812360" y="3211388"/>
            <a:ext cx="288032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4499992" y="3933056"/>
            <a:ext cx="288032" cy="158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Content Placeholder 4"/>
          <p:cNvSpPr txBox="1">
            <a:spLocks/>
          </p:cNvSpPr>
          <p:nvPr/>
        </p:nvSpPr>
        <p:spPr bwMode="auto">
          <a:xfrm>
            <a:off x="4427984" y="3717032"/>
            <a:ext cx="432048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YES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6" name="Content Placeholder 4"/>
          <p:cNvSpPr txBox="1">
            <a:spLocks/>
          </p:cNvSpPr>
          <p:nvPr/>
        </p:nvSpPr>
        <p:spPr bwMode="auto">
          <a:xfrm>
            <a:off x="4788024" y="3717032"/>
            <a:ext cx="720080" cy="43204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</a:t>
            </a:r>
            <a:endParaRPr kumimoji="0" lang="en-NZ" sz="1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1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Uniform</a:t>
            </a:r>
            <a:endParaRPr kumimoji="0" lang="en-NZ" sz="1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9" name="Content Placeholder 4"/>
          <p:cNvSpPr txBox="1">
            <a:spLocks/>
          </p:cNvSpPr>
          <p:nvPr/>
        </p:nvSpPr>
        <p:spPr bwMode="auto">
          <a:xfrm>
            <a:off x="5940152" y="3501008"/>
            <a:ext cx="360040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0" name="Straight Arrow Connector 149"/>
          <p:cNvCxnSpPr/>
          <p:nvPr/>
        </p:nvCxnSpPr>
        <p:spPr>
          <a:xfrm rot="5400000" flipH="1" flipV="1">
            <a:off x="7020272" y="3573016"/>
            <a:ext cx="288032" cy="15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4" name="Content Placeholder 4"/>
          <p:cNvSpPr txBox="1">
            <a:spLocks/>
          </p:cNvSpPr>
          <p:nvPr/>
        </p:nvSpPr>
        <p:spPr bwMode="auto">
          <a:xfrm>
            <a:off x="7668344" y="2852936"/>
            <a:ext cx="57606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OK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5" name="Content Placeholder 4"/>
          <p:cNvSpPr txBox="1">
            <a:spLocks/>
          </p:cNvSpPr>
          <p:nvPr/>
        </p:nvSpPr>
        <p:spPr bwMode="auto">
          <a:xfrm>
            <a:off x="7596336" y="3429000"/>
            <a:ext cx="324544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OK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 rot="10800000" flipV="1">
            <a:off x="3131840" y="3645024"/>
            <a:ext cx="144016" cy="1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5400000">
            <a:off x="2987824" y="3933058"/>
            <a:ext cx="576065" cy="1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5" name="Content Placeholder 4"/>
          <p:cNvSpPr txBox="1">
            <a:spLocks/>
          </p:cNvSpPr>
          <p:nvPr/>
        </p:nvSpPr>
        <p:spPr bwMode="auto">
          <a:xfrm>
            <a:off x="6660232" y="3501008"/>
            <a:ext cx="57606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 OK</a:t>
            </a:r>
            <a:endParaRPr kumimoji="0" lang="en-NZ" sz="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76" name="Straight Connector 175"/>
          <p:cNvCxnSpPr/>
          <p:nvPr/>
        </p:nvCxnSpPr>
        <p:spPr>
          <a:xfrm rot="5400000" flipH="1" flipV="1">
            <a:off x="3743908" y="3392996"/>
            <a:ext cx="64807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NZ2011 Powerpoint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RWC Bold"/>
        <a:ea typeface="ＭＳ Ｐゴシック"/>
        <a:cs typeface="ＭＳ Ｐゴシック"/>
      </a:majorFont>
      <a:minorFont>
        <a:latin typeface="RWC Regular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RNZ2011 Powerpoint Template</Template>
  <TotalTime>93</TotalTime>
  <Words>86</Words>
  <Application>Microsoft Office PowerPoint</Application>
  <PresentationFormat>On-screen Show (4:3)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RNZ2011 Powerpoint Template</vt:lpstr>
      <vt:lpstr>Slide 1</vt:lpstr>
    </vt:vector>
  </TitlesOfParts>
  <Company>Rugby New Zealand 2011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straatent</dc:creator>
  <cp:lastModifiedBy>straatent</cp:lastModifiedBy>
  <cp:revision>17</cp:revision>
  <dcterms:created xsi:type="dcterms:W3CDTF">2011-07-19T02:25:49Z</dcterms:created>
  <dcterms:modified xsi:type="dcterms:W3CDTF">2011-07-19T03:59:17Z</dcterms:modified>
</cp:coreProperties>
</file>