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32"/>
  </p:notesMasterIdLst>
  <p:handoutMasterIdLst>
    <p:handoutMasterId r:id="rId33"/>
  </p:handoutMasterIdLst>
  <p:sldIdLst>
    <p:sldId id="263" r:id="rId2"/>
    <p:sldId id="367" r:id="rId3"/>
    <p:sldId id="368" r:id="rId4"/>
    <p:sldId id="369" r:id="rId5"/>
    <p:sldId id="370" r:id="rId6"/>
    <p:sldId id="348" r:id="rId7"/>
    <p:sldId id="372" r:id="rId8"/>
    <p:sldId id="373" r:id="rId9"/>
    <p:sldId id="374" r:id="rId10"/>
    <p:sldId id="375" r:id="rId11"/>
    <p:sldId id="376" r:id="rId12"/>
    <p:sldId id="381" r:id="rId13"/>
    <p:sldId id="382" r:id="rId14"/>
    <p:sldId id="379" r:id="rId15"/>
    <p:sldId id="380" r:id="rId16"/>
    <p:sldId id="384" r:id="rId17"/>
    <p:sldId id="386" r:id="rId18"/>
    <p:sldId id="390" r:id="rId19"/>
    <p:sldId id="387" r:id="rId20"/>
    <p:sldId id="391" r:id="rId21"/>
    <p:sldId id="371" r:id="rId22"/>
    <p:sldId id="389" r:id="rId23"/>
    <p:sldId id="392" r:id="rId24"/>
    <p:sldId id="393" r:id="rId25"/>
    <p:sldId id="394" r:id="rId26"/>
    <p:sldId id="395" r:id="rId27"/>
    <p:sldId id="396" r:id="rId28"/>
    <p:sldId id="397" r:id="rId29"/>
    <p:sldId id="328" r:id="rId30"/>
    <p:sldId id="334" r:id="rId31"/>
  </p:sldIdLst>
  <p:sldSz cx="9144000" cy="6858000" type="screen4x3"/>
  <p:notesSz cx="6805613" cy="99393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C0C0C0"/>
    <a:srgbClr val="6699FF"/>
    <a:srgbClr val="4D4D4D"/>
    <a:srgbClr val="0000CC"/>
    <a:srgbClr val="3333FF"/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79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04FF9A-6FDE-014E-B9C9-598DBE0EA912}" type="doc">
      <dgm:prSet loTypeId="urn:microsoft.com/office/officeart/2005/8/layout/chevron2" loCatId="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42262951-A949-254C-8491-633BE2D87B5C}">
      <dgm:prSet phldrT="[Text]"/>
      <dgm:spPr/>
      <dgm:t>
        <a:bodyPr/>
        <a:lstStyle/>
        <a:p>
          <a:r>
            <a:rPr lang="en-US" dirty="0" smtClean="0"/>
            <a:t>T</a:t>
          </a:r>
          <a:endParaRPr lang="en-US" dirty="0"/>
        </a:p>
      </dgm:t>
    </dgm:pt>
    <dgm:pt modelId="{4D78EA45-D4D8-B74A-A3DB-0C7D7D806E78}" type="parTrans" cxnId="{81C2CE29-BF3A-7343-9795-CCC38A647005}">
      <dgm:prSet/>
      <dgm:spPr/>
      <dgm:t>
        <a:bodyPr/>
        <a:lstStyle/>
        <a:p>
          <a:endParaRPr lang="en-US"/>
        </a:p>
      </dgm:t>
    </dgm:pt>
    <dgm:pt modelId="{27DB0143-6B1F-D149-92F6-C6B6B5C99A9F}" type="sibTrans" cxnId="{81C2CE29-BF3A-7343-9795-CCC38A647005}">
      <dgm:prSet/>
      <dgm:spPr/>
      <dgm:t>
        <a:bodyPr/>
        <a:lstStyle/>
        <a:p>
          <a:endParaRPr lang="en-US"/>
        </a:p>
      </dgm:t>
    </dgm:pt>
    <dgm:pt modelId="{47446E1C-2799-EB42-8F84-7B37D3BC1A64}">
      <dgm:prSet phldrT="[Text]"/>
      <dgm:spPr/>
      <dgm:t>
        <a:bodyPr/>
        <a:lstStyle/>
        <a:p>
          <a:r>
            <a:rPr lang="en-US" b="1" dirty="0" smtClean="0"/>
            <a:t>THANKS</a:t>
          </a:r>
          <a:r>
            <a:rPr lang="en-US" dirty="0" smtClean="0"/>
            <a:t> for your time</a:t>
          </a:r>
          <a:endParaRPr lang="en-US" dirty="0"/>
        </a:p>
      </dgm:t>
    </dgm:pt>
    <dgm:pt modelId="{48B4E5F0-022A-604C-A111-3DCD8DFED41E}" type="parTrans" cxnId="{E162261A-2BE5-984B-A249-E9ED1BBE9C2C}">
      <dgm:prSet/>
      <dgm:spPr/>
      <dgm:t>
        <a:bodyPr/>
        <a:lstStyle/>
        <a:p>
          <a:endParaRPr lang="en-US"/>
        </a:p>
      </dgm:t>
    </dgm:pt>
    <dgm:pt modelId="{802C0944-0648-8A49-894B-56C1E13F43AD}" type="sibTrans" cxnId="{E162261A-2BE5-984B-A249-E9ED1BBE9C2C}">
      <dgm:prSet/>
      <dgm:spPr/>
      <dgm:t>
        <a:bodyPr/>
        <a:lstStyle/>
        <a:p>
          <a:endParaRPr lang="en-US"/>
        </a:p>
      </dgm:t>
    </dgm:pt>
    <dgm:pt modelId="{C0000DB1-02D3-2949-90DD-0966D4C64254}">
      <dgm:prSet phldrT="[Text]"/>
      <dgm:spPr/>
      <dgm:t>
        <a:bodyPr/>
        <a:lstStyle/>
        <a:p>
          <a:r>
            <a:rPr lang="en-US" dirty="0" smtClean="0"/>
            <a:t>E</a:t>
          </a:r>
          <a:endParaRPr lang="en-US" dirty="0"/>
        </a:p>
      </dgm:t>
    </dgm:pt>
    <dgm:pt modelId="{55830EEC-5CBE-204F-955B-B6BD81391BE7}" type="parTrans" cxnId="{C4847C7B-E3B8-D544-8FDD-43224AA19EB2}">
      <dgm:prSet/>
      <dgm:spPr/>
      <dgm:t>
        <a:bodyPr/>
        <a:lstStyle/>
        <a:p>
          <a:endParaRPr lang="en-US"/>
        </a:p>
      </dgm:t>
    </dgm:pt>
    <dgm:pt modelId="{5C6B37FE-5A6D-5641-83CA-1AD1A9DBCB23}" type="sibTrans" cxnId="{C4847C7B-E3B8-D544-8FDD-43224AA19EB2}">
      <dgm:prSet/>
      <dgm:spPr/>
      <dgm:t>
        <a:bodyPr/>
        <a:lstStyle/>
        <a:p>
          <a:endParaRPr lang="en-US"/>
        </a:p>
      </dgm:t>
    </dgm:pt>
    <dgm:pt modelId="{6F9B038C-F075-B94B-8D8D-7BA28EC7921F}">
      <dgm:prSet phldrT="[Text]"/>
      <dgm:spPr/>
      <dgm:t>
        <a:bodyPr/>
        <a:lstStyle/>
        <a:p>
          <a:r>
            <a:rPr lang="en-US" dirty="0" smtClean="0"/>
            <a:t>A story or </a:t>
          </a:r>
          <a:r>
            <a:rPr lang="en-US" b="1" dirty="0" smtClean="0"/>
            <a:t>EXPERIENCE</a:t>
          </a:r>
          <a:endParaRPr lang="en-US" dirty="0"/>
        </a:p>
      </dgm:t>
    </dgm:pt>
    <dgm:pt modelId="{E481E0A8-7FCB-004B-9631-EA4AEBA07515}" type="parTrans" cxnId="{4B57AC4A-0163-D44B-B6C7-383C39B84076}">
      <dgm:prSet/>
      <dgm:spPr/>
      <dgm:t>
        <a:bodyPr/>
        <a:lstStyle/>
        <a:p>
          <a:endParaRPr lang="en-US"/>
        </a:p>
      </dgm:t>
    </dgm:pt>
    <dgm:pt modelId="{B385A3AC-22BD-7B41-9513-2F99D75696A8}" type="sibTrans" cxnId="{4B57AC4A-0163-D44B-B6C7-383C39B84076}">
      <dgm:prSet/>
      <dgm:spPr/>
      <dgm:t>
        <a:bodyPr/>
        <a:lstStyle/>
        <a:p>
          <a:endParaRPr lang="en-US"/>
        </a:p>
      </dgm:t>
    </dgm:pt>
    <dgm:pt modelId="{02F977F3-372F-E441-A03F-CA60CFF575B8}">
      <dgm:prSet phldrT="[Text]"/>
      <dgm:spPr/>
      <dgm:t>
        <a:bodyPr/>
        <a:lstStyle/>
        <a:p>
          <a:r>
            <a:rPr lang="en-US" dirty="0" smtClean="0"/>
            <a:t>A</a:t>
          </a:r>
          <a:endParaRPr lang="en-US" dirty="0"/>
        </a:p>
      </dgm:t>
    </dgm:pt>
    <dgm:pt modelId="{E385207B-762C-3346-8FE3-43A29CE44533}" type="parTrans" cxnId="{CDCE21F7-EDD0-644C-BE4A-817F0AA25B3B}">
      <dgm:prSet/>
      <dgm:spPr/>
      <dgm:t>
        <a:bodyPr/>
        <a:lstStyle/>
        <a:p>
          <a:endParaRPr lang="en-US"/>
        </a:p>
      </dgm:t>
    </dgm:pt>
    <dgm:pt modelId="{EAA1CD30-5AC8-884E-A8C7-F3767C455643}" type="sibTrans" cxnId="{CDCE21F7-EDD0-644C-BE4A-817F0AA25B3B}">
      <dgm:prSet/>
      <dgm:spPr/>
      <dgm:t>
        <a:bodyPr/>
        <a:lstStyle/>
        <a:p>
          <a:endParaRPr lang="en-US"/>
        </a:p>
      </dgm:t>
    </dgm:pt>
    <dgm:pt modelId="{E0360C3C-4AA1-D94E-9115-02D34184EFAA}">
      <dgm:prSet phldrT="[Text]"/>
      <dgm:spPr/>
      <dgm:t>
        <a:bodyPr/>
        <a:lstStyle/>
        <a:p>
          <a:r>
            <a:rPr lang="en-US" b="1" dirty="0" smtClean="0"/>
            <a:t>ACTIONS</a:t>
          </a:r>
          <a:r>
            <a:rPr lang="en-US" dirty="0" smtClean="0"/>
            <a:t> or changes we need to know</a:t>
          </a:r>
          <a:endParaRPr lang="en-US" dirty="0"/>
        </a:p>
      </dgm:t>
    </dgm:pt>
    <dgm:pt modelId="{51C9D5E7-DABE-0C49-89D6-BC4339B7099E}" type="parTrans" cxnId="{19D3AA37-82C3-1D43-BC7D-D844D6893972}">
      <dgm:prSet/>
      <dgm:spPr/>
      <dgm:t>
        <a:bodyPr/>
        <a:lstStyle/>
        <a:p>
          <a:endParaRPr lang="en-US"/>
        </a:p>
      </dgm:t>
    </dgm:pt>
    <dgm:pt modelId="{6532DB89-69BC-4840-BA11-8595CAA45BAC}" type="sibTrans" cxnId="{19D3AA37-82C3-1D43-BC7D-D844D6893972}">
      <dgm:prSet/>
      <dgm:spPr/>
      <dgm:t>
        <a:bodyPr/>
        <a:lstStyle/>
        <a:p>
          <a:endParaRPr lang="en-US"/>
        </a:p>
      </dgm:t>
    </dgm:pt>
    <dgm:pt modelId="{45438413-39EE-6C4A-859D-34797681C46E}">
      <dgm:prSet/>
      <dgm:spPr/>
      <dgm:t>
        <a:bodyPr/>
        <a:lstStyle/>
        <a:p>
          <a:r>
            <a:rPr lang="en-US" dirty="0" smtClean="0"/>
            <a:t>M</a:t>
          </a:r>
          <a:endParaRPr lang="en-US" dirty="0"/>
        </a:p>
      </dgm:t>
    </dgm:pt>
    <dgm:pt modelId="{8DE98704-C014-9546-8EBA-E7127CEFEC23}" type="parTrans" cxnId="{DAFDF9A5-5FEA-1F48-868E-A8A493BB9243}">
      <dgm:prSet/>
      <dgm:spPr/>
      <dgm:t>
        <a:bodyPr/>
        <a:lstStyle/>
        <a:p>
          <a:endParaRPr lang="en-US"/>
        </a:p>
      </dgm:t>
    </dgm:pt>
    <dgm:pt modelId="{98A8F69C-D2F2-9B49-B74B-235A26532BEF}" type="sibTrans" cxnId="{DAFDF9A5-5FEA-1F48-868E-A8A493BB9243}">
      <dgm:prSet/>
      <dgm:spPr/>
      <dgm:t>
        <a:bodyPr/>
        <a:lstStyle/>
        <a:p>
          <a:endParaRPr lang="en-US"/>
        </a:p>
      </dgm:t>
    </dgm:pt>
    <dgm:pt modelId="{E265EDD2-B383-2D42-A1D3-4DEBC55B1FA9}">
      <dgm:prSet/>
      <dgm:spPr/>
      <dgm:t>
        <a:bodyPr/>
        <a:lstStyle/>
        <a:p>
          <a:r>
            <a:rPr lang="en-US" b="1" dirty="0" smtClean="0"/>
            <a:t>MEETING</a:t>
          </a:r>
          <a:r>
            <a:rPr lang="en-US" dirty="0" smtClean="0"/>
            <a:t> time for debrief, and break times</a:t>
          </a:r>
          <a:endParaRPr lang="en-US" dirty="0"/>
        </a:p>
      </dgm:t>
    </dgm:pt>
    <dgm:pt modelId="{656C0B0D-344F-504D-BF89-167868C656B0}" type="parTrans" cxnId="{92783E06-DF4A-1141-BC10-8D5329E3C14D}">
      <dgm:prSet/>
      <dgm:spPr/>
      <dgm:t>
        <a:bodyPr/>
        <a:lstStyle/>
        <a:p>
          <a:endParaRPr lang="en-US"/>
        </a:p>
      </dgm:t>
    </dgm:pt>
    <dgm:pt modelId="{7E7A65F0-B4C4-7745-B6BE-CC6445F64093}" type="sibTrans" cxnId="{92783E06-DF4A-1141-BC10-8D5329E3C14D}">
      <dgm:prSet/>
      <dgm:spPr/>
      <dgm:t>
        <a:bodyPr/>
        <a:lstStyle/>
        <a:p>
          <a:endParaRPr lang="en-US"/>
        </a:p>
      </dgm:t>
    </dgm:pt>
    <dgm:pt modelId="{56FF1BAB-BE73-394F-A83A-1C31F107798D}">
      <dgm:prSet/>
      <dgm:spPr/>
      <dgm:t>
        <a:bodyPr/>
        <a:lstStyle/>
        <a:p>
          <a:r>
            <a:rPr lang="en-US" dirty="0" smtClean="0"/>
            <a:t>Where I will be if you need </a:t>
          </a:r>
          <a:r>
            <a:rPr lang="en-US" b="1" dirty="0" smtClean="0"/>
            <a:t>ME</a:t>
          </a:r>
          <a:endParaRPr lang="en-US" b="1" dirty="0"/>
        </a:p>
      </dgm:t>
    </dgm:pt>
    <dgm:pt modelId="{073D0F81-9F58-964A-93BA-C2F5949FDA30}" type="parTrans" cxnId="{1E2F3F83-BE0D-F040-B022-93C0BD7CA40D}">
      <dgm:prSet/>
      <dgm:spPr/>
      <dgm:t>
        <a:bodyPr/>
        <a:lstStyle/>
        <a:p>
          <a:endParaRPr lang="en-US"/>
        </a:p>
      </dgm:t>
    </dgm:pt>
    <dgm:pt modelId="{BFDC0641-548F-3A45-9099-80844C237465}" type="sibTrans" cxnId="{1E2F3F83-BE0D-F040-B022-93C0BD7CA40D}">
      <dgm:prSet/>
      <dgm:spPr/>
      <dgm:t>
        <a:bodyPr/>
        <a:lstStyle/>
        <a:p>
          <a:endParaRPr lang="en-US"/>
        </a:p>
      </dgm:t>
    </dgm:pt>
    <dgm:pt modelId="{3BCB50F3-54EE-3747-85B1-76885B50CBB7}">
      <dgm:prSet phldrT="[Text]"/>
      <dgm:spPr/>
      <dgm:t>
        <a:bodyPr/>
        <a:lstStyle/>
        <a:p>
          <a:r>
            <a:rPr lang="en-US" dirty="0" smtClean="0"/>
            <a:t>What to be </a:t>
          </a:r>
          <a:r>
            <a:rPr lang="en-US" b="1" dirty="0" smtClean="0"/>
            <a:t>AWARE</a:t>
          </a:r>
          <a:r>
            <a:rPr lang="en-US" dirty="0" smtClean="0"/>
            <a:t> of today</a:t>
          </a:r>
          <a:endParaRPr lang="en-US" dirty="0"/>
        </a:p>
      </dgm:t>
    </dgm:pt>
    <dgm:pt modelId="{9612FAD5-4569-B340-B7DB-A0F811E97D66}" type="parTrans" cxnId="{D5164DF8-2EE7-494E-8F55-021EAAB9233F}">
      <dgm:prSet/>
      <dgm:spPr/>
      <dgm:t>
        <a:bodyPr/>
        <a:lstStyle/>
        <a:p>
          <a:endParaRPr lang="en-US"/>
        </a:p>
      </dgm:t>
    </dgm:pt>
    <dgm:pt modelId="{21EBB23D-5384-E749-8111-9EC04C5AD538}" type="sibTrans" cxnId="{D5164DF8-2EE7-494E-8F55-021EAAB9233F}">
      <dgm:prSet/>
      <dgm:spPr/>
      <dgm:t>
        <a:bodyPr/>
        <a:lstStyle/>
        <a:p>
          <a:endParaRPr lang="en-US"/>
        </a:p>
      </dgm:t>
    </dgm:pt>
    <dgm:pt modelId="{1C0E1498-94B3-994E-8D69-B769829A5E9D}">
      <dgm:prSet phldrT="[Text]"/>
      <dgm:spPr/>
      <dgm:t>
        <a:bodyPr/>
        <a:lstStyle/>
        <a:p>
          <a:r>
            <a:rPr lang="en-US" dirty="0" smtClean="0"/>
            <a:t>An </a:t>
          </a:r>
          <a:r>
            <a:rPr lang="en-US" b="1" dirty="0" smtClean="0"/>
            <a:t>EXAMPLE</a:t>
          </a:r>
          <a:r>
            <a:rPr lang="en-US" dirty="0" smtClean="0"/>
            <a:t> of great work being done by Team 2011</a:t>
          </a:r>
          <a:endParaRPr lang="en-US" dirty="0"/>
        </a:p>
      </dgm:t>
    </dgm:pt>
    <dgm:pt modelId="{15AF1929-968D-7347-94E3-547661E9D97A}" type="parTrans" cxnId="{43BC7DB4-9C8C-4241-8569-4AB43AD6DDCE}">
      <dgm:prSet/>
      <dgm:spPr/>
      <dgm:t>
        <a:bodyPr/>
        <a:lstStyle/>
        <a:p>
          <a:endParaRPr lang="en-US"/>
        </a:p>
      </dgm:t>
    </dgm:pt>
    <dgm:pt modelId="{1448FE1B-E19D-C142-ABC6-3676BD723898}" type="sibTrans" cxnId="{43BC7DB4-9C8C-4241-8569-4AB43AD6DDCE}">
      <dgm:prSet/>
      <dgm:spPr/>
      <dgm:t>
        <a:bodyPr/>
        <a:lstStyle/>
        <a:p>
          <a:endParaRPr lang="en-US"/>
        </a:p>
      </dgm:t>
    </dgm:pt>
    <dgm:pt modelId="{5712E82F-AA48-094B-9FC8-6E92B59F2DD0}">
      <dgm:prSet phldrT="[Text]"/>
      <dgm:spPr/>
      <dgm:t>
        <a:bodyPr/>
        <a:lstStyle/>
        <a:p>
          <a:r>
            <a:rPr lang="en-US" dirty="0" smtClean="0"/>
            <a:t>Introductions around the </a:t>
          </a:r>
          <a:r>
            <a:rPr lang="en-US" b="1" dirty="0" smtClean="0"/>
            <a:t>TEAM</a:t>
          </a:r>
          <a:endParaRPr lang="en-US" b="1" dirty="0"/>
        </a:p>
      </dgm:t>
    </dgm:pt>
    <dgm:pt modelId="{C3B5E5ED-48F0-B346-B276-EC5FC357682F}" type="parTrans" cxnId="{6BF66297-6106-8042-B6D0-FEF06D8D94FF}">
      <dgm:prSet/>
      <dgm:spPr/>
      <dgm:t>
        <a:bodyPr/>
        <a:lstStyle/>
        <a:p>
          <a:endParaRPr lang="en-US"/>
        </a:p>
      </dgm:t>
    </dgm:pt>
    <dgm:pt modelId="{BCD40EAF-F7AD-9C40-B635-9DC2151B1934}" type="sibTrans" cxnId="{6BF66297-6106-8042-B6D0-FEF06D8D94FF}">
      <dgm:prSet/>
      <dgm:spPr/>
      <dgm:t>
        <a:bodyPr/>
        <a:lstStyle/>
        <a:p>
          <a:endParaRPr lang="en-US"/>
        </a:p>
      </dgm:t>
    </dgm:pt>
    <dgm:pt modelId="{DB48D51A-661A-6A45-9F8B-851E5EACAB69}" type="pres">
      <dgm:prSet presAssocID="{2E04FF9A-6FDE-014E-B9C9-598DBE0EA91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9A3C71-4383-9741-98AB-195284757AA0}" type="pres">
      <dgm:prSet presAssocID="{42262951-A949-254C-8491-633BE2D87B5C}" presName="composite" presStyleCnt="0"/>
      <dgm:spPr/>
    </dgm:pt>
    <dgm:pt modelId="{27DD02E8-192D-814A-B6C6-4135EF10C1AF}" type="pres">
      <dgm:prSet presAssocID="{42262951-A949-254C-8491-633BE2D87B5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FA695C-76C3-414F-A573-08D842FC17DC}" type="pres">
      <dgm:prSet presAssocID="{42262951-A949-254C-8491-633BE2D87B5C}" presName="descendantText" presStyleLbl="alignAcc1" presStyleIdx="0" presStyleCnt="4" custLinFactNeighborX="0" custLinFactNeighborY="13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40CB99-CCBD-424B-8C35-2E1BD401C917}" type="pres">
      <dgm:prSet presAssocID="{27DB0143-6B1F-D149-92F6-C6B6B5C99A9F}" presName="sp" presStyleCnt="0"/>
      <dgm:spPr/>
    </dgm:pt>
    <dgm:pt modelId="{CCC00D87-84F6-F844-9A31-5F28C149CFB7}" type="pres">
      <dgm:prSet presAssocID="{C0000DB1-02D3-2949-90DD-0966D4C64254}" presName="composite" presStyleCnt="0"/>
      <dgm:spPr/>
    </dgm:pt>
    <dgm:pt modelId="{3729990A-799A-7C44-9E12-74CE5691A26B}" type="pres">
      <dgm:prSet presAssocID="{C0000DB1-02D3-2949-90DD-0966D4C64254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BF0458-C4AC-FE44-AED5-4CBACC8C6B44}" type="pres">
      <dgm:prSet presAssocID="{C0000DB1-02D3-2949-90DD-0966D4C64254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88406B-0C6A-8E4E-918A-0EDCAF348613}" type="pres">
      <dgm:prSet presAssocID="{5C6B37FE-5A6D-5641-83CA-1AD1A9DBCB23}" presName="sp" presStyleCnt="0"/>
      <dgm:spPr/>
    </dgm:pt>
    <dgm:pt modelId="{8C45B57C-5AD6-254D-8169-1BDD9E64CE96}" type="pres">
      <dgm:prSet presAssocID="{02F977F3-372F-E441-A03F-CA60CFF575B8}" presName="composite" presStyleCnt="0"/>
      <dgm:spPr/>
    </dgm:pt>
    <dgm:pt modelId="{8AA03B97-90B9-A141-8784-E604FC97906C}" type="pres">
      <dgm:prSet presAssocID="{02F977F3-372F-E441-A03F-CA60CFF575B8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6A324A-EB4E-644F-A56A-434922FA03F4}" type="pres">
      <dgm:prSet presAssocID="{02F977F3-372F-E441-A03F-CA60CFF575B8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2BC341-4017-4D40-8233-2C86A202BAAA}" type="pres">
      <dgm:prSet presAssocID="{EAA1CD30-5AC8-884E-A8C7-F3767C455643}" presName="sp" presStyleCnt="0"/>
      <dgm:spPr/>
    </dgm:pt>
    <dgm:pt modelId="{A59D521B-AFB0-EC40-94FC-18DEF9BCDAF2}" type="pres">
      <dgm:prSet presAssocID="{45438413-39EE-6C4A-859D-34797681C46E}" presName="composite" presStyleCnt="0"/>
      <dgm:spPr/>
    </dgm:pt>
    <dgm:pt modelId="{74E11852-4183-7048-8585-8C1C2980ED43}" type="pres">
      <dgm:prSet presAssocID="{45438413-39EE-6C4A-859D-34797681C46E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B95EEB-8ED3-704F-A24B-FBFEF6684A72}" type="pres">
      <dgm:prSet presAssocID="{45438413-39EE-6C4A-859D-34797681C46E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2ACD44-86D6-4133-847E-D124F7242CCE}" type="presOf" srcId="{02F977F3-372F-E441-A03F-CA60CFF575B8}" destId="{8AA03B97-90B9-A141-8784-E604FC97906C}" srcOrd="0" destOrd="0" presId="urn:microsoft.com/office/officeart/2005/8/layout/chevron2"/>
    <dgm:cxn modelId="{E162261A-2BE5-984B-A249-E9ED1BBE9C2C}" srcId="{42262951-A949-254C-8491-633BE2D87B5C}" destId="{47446E1C-2799-EB42-8F84-7B37D3BC1A64}" srcOrd="0" destOrd="0" parTransId="{48B4E5F0-022A-604C-A111-3DCD8DFED41E}" sibTransId="{802C0944-0648-8A49-894B-56C1E13F43AD}"/>
    <dgm:cxn modelId="{B438C012-26AB-4299-BB67-6E2C8B305B00}" type="presOf" srcId="{5712E82F-AA48-094B-9FC8-6E92B59F2DD0}" destId="{7AFA695C-76C3-414F-A573-08D842FC17DC}" srcOrd="0" destOrd="1" presId="urn:microsoft.com/office/officeart/2005/8/layout/chevron2"/>
    <dgm:cxn modelId="{CDCE21F7-EDD0-644C-BE4A-817F0AA25B3B}" srcId="{2E04FF9A-6FDE-014E-B9C9-598DBE0EA912}" destId="{02F977F3-372F-E441-A03F-CA60CFF575B8}" srcOrd="2" destOrd="0" parTransId="{E385207B-762C-3346-8FE3-43A29CE44533}" sibTransId="{EAA1CD30-5AC8-884E-A8C7-F3767C455643}"/>
    <dgm:cxn modelId="{DAFDF9A5-5FEA-1F48-868E-A8A493BB9243}" srcId="{2E04FF9A-6FDE-014E-B9C9-598DBE0EA912}" destId="{45438413-39EE-6C4A-859D-34797681C46E}" srcOrd="3" destOrd="0" parTransId="{8DE98704-C014-9546-8EBA-E7127CEFEC23}" sibTransId="{98A8F69C-D2F2-9B49-B74B-235A26532BEF}"/>
    <dgm:cxn modelId="{92783E06-DF4A-1141-BC10-8D5329E3C14D}" srcId="{45438413-39EE-6C4A-859D-34797681C46E}" destId="{E265EDD2-B383-2D42-A1D3-4DEBC55B1FA9}" srcOrd="0" destOrd="0" parTransId="{656C0B0D-344F-504D-BF89-167868C656B0}" sibTransId="{7E7A65F0-B4C4-7745-B6BE-CC6445F64093}"/>
    <dgm:cxn modelId="{5CC3491E-463B-4780-B658-ADC6AC544113}" type="presOf" srcId="{45438413-39EE-6C4A-859D-34797681C46E}" destId="{74E11852-4183-7048-8585-8C1C2980ED43}" srcOrd="0" destOrd="0" presId="urn:microsoft.com/office/officeart/2005/8/layout/chevron2"/>
    <dgm:cxn modelId="{19D3AA37-82C3-1D43-BC7D-D844D6893972}" srcId="{02F977F3-372F-E441-A03F-CA60CFF575B8}" destId="{E0360C3C-4AA1-D94E-9115-02D34184EFAA}" srcOrd="0" destOrd="0" parTransId="{51C9D5E7-DABE-0C49-89D6-BC4339B7099E}" sibTransId="{6532DB89-69BC-4840-BA11-8595CAA45BAC}"/>
    <dgm:cxn modelId="{43BC7DB4-9C8C-4241-8569-4AB43AD6DDCE}" srcId="{C0000DB1-02D3-2949-90DD-0966D4C64254}" destId="{1C0E1498-94B3-994E-8D69-B769829A5E9D}" srcOrd="1" destOrd="0" parTransId="{15AF1929-968D-7347-94E3-547661E9D97A}" sibTransId="{1448FE1B-E19D-C142-ABC6-3676BD723898}"/>
    <dgm:cxn modelId="{81C2CE29-BF3A-7343-9795-CCC38A647005}" srcId="{2E04FF9A-6FDE-014E-B9C9-598DBE0EA912}" destId="{42262951-A949-254C-8491-633BE2D87B5C}" srcOrd="0" destOrd="0" parTransId="{4D78EA45-D4D8-B74A-A3DB-0C7D7D806E78}" sibTransId="{27DB0143-6B1F-D149-92F6-C6B6B5C99A9F}"/>
    <dgm:cxn modelId="{68C9AB59-3F00-4978-8D78-C60B2F15C454}" type="presOf" srcId="{2E04FF9A-6FDE-014E-B9C9-598DBE0EA912}" destId="{DB48D51A-661A-6A45-9F8B-851E5EACAB69}" srcOrd="0" destOrd="0" presId="urn:microsoft.com/office/officeart/2005/8/layout/chevron2"/>
    <dgm:cxn modelId="{F403CDB3-9693-4F98-8606-24DBB07BE8D3}" type="presOf" srcId="{C0000DB1-02D3-2949-90DD-0966D4C64254}" destId="{3729990A-799A-7C44-9E12-74CE5691A26B}" srcOrd="0" destOrd="0" presId="urn:microsoft.com/office/officeart/2005/8/layout/chevron2"/>
    <dgm:cxn modelId="{630DBF73-50A6-44E1-912C-EA7BE0DDC681}" type="presOf" srcId="{1C0E1498-94B3-994E-8D69-B769829A5E9D}" destId="{E3BF0458-C4AC-FE44-AED5-4CBACC8C6B44}" srcOrd="0" destOrd="1" presId="urn:microsoft.com/office/officeart/2005/8/layout/chevron2"/>
    <dgm:cxn modelId="{36B00D7C-FDB2-4065-BCE1-AE5813FA147F}" type="presOf" srcId="{E265EDD2-B383-2D42-A1D3-4DEBC55B1FA9}" destId="{3AB95EEB-8ED3-704F-A24B-FBFEF6684A72}" srcOrd="0" destOrd="0" presId="urn:microsoft.com/office/officeart/2005/8/layout/chevron2"/>
    <dgm:cxn modelId="{26F37FAB-9BD2-461C-806B-0F74E3B71557}" type="presOf" srcId="{56FF1BAB-BE73-394F-A83A-1C31F107798D}" destId="{3AB95EEB-8ED3-704F-A24B-FBFEF6684A72}" srcOrd="0" destOrd="1" presId="urn:microsoft.com/office/officeart/2005/8/layout/chevron2"/>
    <dgm:cxn modelId="{D5164DF8-2EE7-494E-8F55-021EAAB9233F}" srcId="{02F977F3-372F-E441-A03F-CA60CFF575B8}" destId="{3BCB50F3-54EE-3747-85B1-76885B50CBB7}" srcOrd="1" destOrd="0" parTransId="{9612FAD5-4569-B340-B7DB-A0F811E97D66}" sibTransId="{21EBB23D-5384-E749-8111-9EC04C5AD538}"/>
    <dgm:cxn modelId="{CC47B136-1886-4CA4-A955-CC70E081DE90}" type="presOf" srcId="{E0360C3C-4AA1-D94E-9115-02D34184EFAA}" destId="{336A324A-EB4E-644F-A56A-434922FA03F4}" srcOrd="0" destOrd="0" presId="urn:microsoft.com/office/officeart/2005/8/layout/chevron2"/>
    <dgm:cxn modelId="{BB442935-9CAB-4BDA-8376-23F1B20EFD47}" type="presOf" srcId="{3BCB50F3-54EE-3747-85B1-76885B50CBB7}" destId="{336A324A-EB4E-644F-A56A-434922FA03F4}" srcOrd="0" destOrd="1" presId="urn:microsoft.com/office/officeart/2005/8/layout/chevron2"/>
    <dgm:cxn modelId="{4B57AC4A-0163-D44B-B6C7-383C39B84076}" srcId="{C0000DB1-02D3-2949-90DD-0966D4C64254}" destId="{6F9B038C-F075-B94B-8D8D-7BA28EC7921F}" srcOrd="0" destOrd="0" parTransId="{E481E0A8-7FCB-004B-9631-EA4AEBA07515}" sibTransId="{B385A3AC-22BD-7B41-9513-2F99D75696A8}"/>
    <dgm:cxn modelId="{89D6260A-237B-4C3D-99A6-BFD8D1C4BCCE}" type="presOf" srcId="{47446E1C-2799-EB42-8F84-7B37D3BC1A64}" destId="{7AFA695C-76C3-414F-A573-08D842FC17DC}" srcOrd="0" destOrd="0" presId="urn:microsoft.com/office/officeart/2005/8/layout/chevron2"/>
    <dgm:cxn modelId="{C4847C7B-E3B8-D544-8FDD-43224AA19EB2}" srcId="{2E04FF9A-6FDE-014E-B9C9-598DBE0EA912}" destId="{C0000DB1-02D3-2949-90DD-0966D4C64254}" srcOrd="1" destOrd="0" parTransId="{55830EEC-5CBE-204F-955B-B6BD81391BE7}" sibTransId="{5C6B37FE-5A6D-5641-83CA-1AD1A9DBCB23}"/>
    <dgm:cxn modelId="{1E2F3F83-BE0D-F040-B022-93C0BD7CA40D}" srcId="{45438413-39EE-6C4A-859D-34797681C46E}" destId="{56FF1BAB-BE73-394F-A83A-1C31F107798D}" srcOrd="1" destOrd="0" parTransId="{073D0F81-9F58-964A-93BA-C2F5949FDA30}" sibTransId="{BFDC0641-548F-3A45-9099-80844C237465}"/>
    <dgm:cxn modelId="{6BF66297-6106-8042-B6D0-FEF06D8D94FF}" srcId="{42262951-A949-254C-8491-633BE2D87B5C}" destId="{5712E82F-AA48-094B-9FC8-6E92B59F2DD0}" srcOrd="1" destOrd="0" parTransId="{C3B5E5ED-48F0-B346-B276-EC5FC357682F}" sibTransId="{BCD40EAF-F7AD-9C40-B635-9DC2151B1934}"/>
    <dgm:cxn modelId="{EFB861A4-40DE-41B9-948E-EECB35686AF1}" type="presOf" srcId="{6F9B038C-F075-B94B-8D8D-7BA28EC7921F}" destId="{E3BF0458-C4AC-FE44-AED5-4CBACC8C6B44}" srcOrd="0" destOrd="0" presId="urn:microsoft.com/office/officeart/2005/8/layout/chevron2"/>
    <dgm:cxn modelId="{73AE4DF7-9BFC-4D5E-8183-DF8A92A15180}" type="presOf" srcId="{42262951-A949-254C-8491-633BE2D87B5C}" destId="{27DD02E8-192D-814A-B6C6-4135EF10C1AF}" srcOrd="0" destOrd="0" presId="urn:microsoft.com/office/officeart/2005/8/layout/chevron2"/>
    <dgm:cxn modelId="{E1F87666-ED2C-4B85-9BC4-EF1C2A291AF6}" type="presParOf" srcId="{DB48D51A-661A-6A45-9F8B-851E5EACAB69}" destId="{C39A3C71-4383-9741-98AB-195284757AA0}" srcOrd="0" destOrd="0" presId="urn:microsoft.com/office/officeart/2005/8/layout/chevron2"/>
    <dgm:cxn modelId="{96F6A742-F303-4165-AC8C-A7857D76CF8C}" type="presParOf" srcId="{C39A3C71-4383-9741-98AB-195284757AA0}" destId="{27DD02E8-192D-814A-B6C6-4135EF10C1AF}" srcOrd="0" destOrd="0" presId="urn:microsoft.com/office/officeart/2005/8/layout/chevron2"/>
    <dgm:cxn modelId="{6406BD85-0C2F-4CA5-A4F1-0D3C59AE918D}" type="presParOf" srcId="{C39A3C71-4383-9741-98AB-195284757AA0}" destId="{7AFA695C-76C3-414F-A573-08D842FC17DC}" srcOrd="1" destOrd="0" presId="urn:microsoft.com/office/officeart/2005/8/layout/chevron2"/>
    <dgm:cxn modelId="{B69BF88B-8605-4474-8566-C6D82F22897D}" type="presParOf" srcId="{DB48D51A-661A-6A45-9F8B-851E5EACAB69}" destId="{CC40CB99-CCBD-424B-8C35-2E1BD401C917}" srcOrd="1" destOrd="0" presId="urn:microsoft.com/office/officeart/2005/8/layout/chevron2"/>
    <dgm:cxn modelId="{668837F8-ABA0-4957-9806-90E9879F22A2}" type="presParOf" srcId="{DB48D51A-661A-6A45-9F8B-851E5EACAB69}" destId="{CCC00D87-84F6-F844-9A31-5F28C149CFB7}" srcOrd="2" destOrd="0" presId="urn:microsoft.com/office/officeart/2005/8/layout/chevron2"/>
    <dgm:cxn modelId="{FB33FA7B-48C7-4426-B175-35E58F142F63}" type="presParOf" srcId="{CCC00D87-84F6-F844-9A31-5F28C149CFB7}" destId="{3729990A-799A-7C44-9E12-74CE5691A26B}" srcOrd="0" destOrd="0" presId="urn:microsoft.com/office/officeart/2005/8/layout/chevron2"/>
    <dgm:cxn modelId="{7F475C6A-C157-4B00-BEEE-59151CD65F3F}" type="presParOf" srcId="{CCC00D87-84F6-F844-9A31-5F28C149CFB7}" destId="{E3BF0458-C4AC-FE44-AED5-4CBACC8C6B44}" srcOrd="1" destOrd="0" presId="urn:microsoft.com/office/officeart/2005/8/layout/chevron2"/>
    <dgm:cxn modelId="{527E590F-C37D-4E50-A0A9-77E5DE5912B5}" type="presParOf" srcId="{DB48D51A-661A-6A45-9F8B-851E5EACAB69}" destId="{6688406B-0C6A-8E4E-918A-0EDCAF348613}" srcOrd="3" destOrd="0" presId="urn:microsoft.com/office/officeart/2005/8/layout/chevron2"/>
    <dgm:cxn modelId="{60334974-EDCF-461C-95DC-5FCF09576DAB}" type="presParOf" srcId="{DB48D51A-661A-6A45-9F8B-851E5EACAB69}" destId="{8C45B57C-5AD6-254D-8169-1BDD9E64CE96}" srcOrd="4" destOrd="0" presId="urn:microsoft.com/office/officeart/2005/8/layout/chevron2"/>
    <dgm:cxn modelId="{028D8B34-5025-4CC0-B584-9F76A069B11D}" type="presParOf" srcId="{8C45B57C-5AD6-254D-8169-1BDD9E64CE96}" destId="{8AA03B97-90B9-A141-8784-E604FC97906C}" srcOrd="0" destOrd="0" presId="urn:microsoft.com/office/officeart/2005/8/layout/chevron2"/>
    <dgm:cxn modelId="{1D62E40D-16FB-4AA8-A3BF-814D595398C0}" type="presParOf" srcId="{8C45B57C-5AD6-254D-8169-1BDD9E64CE96}" destId="{336A324A-EB4E-644F-A56A-434922FA03F4}" srcOrd="1" destOrd="0" presId="urn:microsoft.com/office/officeart/2005/8/layout/chevron2"/>
    <dgm:cxn modelId="{0469E6D4-B47F-45B6-9112-2CEF4C3A8DCD}" type="presParOf" srcId="{DB48D51A-661A-6A45-9F8B-851E5EACAB69}" destId="{C82BC341-4017-4D40-8233-2C86A202BAAA}" srcOrd="5" destOrd="0" presId="urn:microsoft.com/office/officeart/2005/8/layout/chevron2"/>
    <dgm:cxn modelId="{A6585776-5B60-4CDD-8A59-4A509F37BC46}" type="presParOf" srcId="{DB48D51A-661A-6A45-9F8B-851E5EACAB69}" destId="{A59D521B-AFB0-EC40-94FC-18DEF9BCDAF2}" srcOrd="6" destOrd="0" presId="urn:microsoft.com/office/officeart/2005/8/layout/chevron2"/>
    <dgm:cxn modelId="{0DF2A7BD-77F0-4158-838C-F63B5656DA32}" type="presParOf" srcId="{A59D521B-AFB0-EC40-94FC-18DEF9BCDAF2}" destId="{74E11852-4183-7048-8585-8C1C2980ED43}" srcOrd="0" destOrd="0" presId="urn:microsoft.com/office/officeart/2005/8/layout/chevron2"/>
    <dgm:cxn modelId="{2ED005C8-0507-489B-B2A9-AF84579F8B7C}" type="presParOf" srcId="{A59D521B-AFB0-EC40-94FC-18DEF9BCDAF2}" destId="{3AB95EEB-8ED3-704F-A24B-FBFEF6684A72}" srcOrd="1" destOrd="0" presId="urn:microsoft.com/office/officeart/2005/8/layout/chevron2"/>
  </dgm:cxnLst>
  <dgm:bg>
    <a:solidFill>
      <a:srgbClr val="10358C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03B0BD-5183-6844-8602-4D2F4F6DE0E5}" type="doc">
      <dgm:prSet loTypeId="urn:microsoft.com/office/officeart/2005/8/layout/cycle1" loCatId="" qsTypeId="urn:microsoft.com/office/officeart/2005/8/quickstyle/simple4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CCC7A9BA-7A88-6F43-8A4D-7BB8E1E05DAD}">
      <dgm:prSet phldrT="[Text]" custT="1"/>
      <dgm:spPr>
        <a:xfrm>
          <a:off x="3569495" y="299453"/>
          <a:ext cx="1532929" cy="1532929"/>
        </a:xfrm>
        <a:noFill/>
        <a:ln>
          <a:noFill/>
        </a:ln>
        <a:effectLst/>
      </dgm:spPr>
      <dgm:t>
        <a:bodyPr/>
        <a:lstStyle/>
        <a:p>
          <a:r>
            <a:rPr lang="en-US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1. </a:t>
          </a:r>
          <a:r>
            <a:rPr lang="en-US" sz="1800" b="1" u="sng" dirty="0" smtClean="0">
              <a:solidFill>
                <a:srgbClr val="FF0000"/>
              </a:solidFill>
              <a:latin typeface="Calibri"/>
              <a:ea typeface="+mn-ea"/>
              <a:cs typeface="+mn-cs"/>
            </a:rPr>
            <a:t>R</a:t>
          </a:r>
          <a:r>
            <a:rPr lang="en-US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EAL EXAMPLE OR STORY</a:t>
          </a:r>
          <a:endParaRPr lang="en-US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E35D4596-65BF-E74F-95F5-2C5B0650870B}" type="parTrans" cxnId="{2CAC5F8C-ECF3-444F-8D55-34363F859AF6}">
      <dgm:prSet/>
      <dgm:spPr/>
      <dgm:t>
        <a:bodyPr/>
        <a:lstStyle/>
        <a:p>
          <a:endParaRPr lang="en-US"/>
        </a:p>
      </dgm:t>
    </dgm:pt>
    <dgm:pt modelId="{6EB10354-78D4-6849-B731-5B58F70353A9}" type="sibTrans" cxnId="{2CAC5F8C-ECF3-444F-8D55-34363F859AF6}">
      <dgm:prSet/>
      <dgm:spPr>
        <a:xfrm>
          <a:off x="1236960" y="-1516"/>
          <a:ext cx="3622079" cy="3622079"/>
        </a:xfr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F7A68B2D-5617-654B-9311-C0641E7B6482}">
      <dgm:prSet phldrT="[Text]" custT="1"/>
      <dgm:spPr>
        <a:xfrm>
          <a:off x="2281535" y="2530265"/>
          <a:ext cx="1532929" cy="1532929"/>
        </a:xfrm>
        <a:noFill/>
        <a:ln>
          <a:noFill/>
        </a:ln>
        <a:effectLst/>
      </dgm:spPr>
      <dgm:t>
        <a:bodyPr/>
        <a:lstStyle/>
        <a:p>
          <a:r>
            <a:rPr lang="en-US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2. </a:t>
          </a:r>
          <a:r>
            <a:rPr lang="en-US" sz="1800" b="1" u="sng" dirty="0" smtClean="0">
              <a:solidFill>
                <a:srgbClr val="FF0000"/>
              </a:solidFill>
              <a:latin typeface="Calibri"/>
              <a:ea typeface="+mn-ea"/>
              <a:cs typeface="+mn-cs"/>
            </a:rPr>
            <a:t>W</a:t>
          </a:r>
          <a:r>
            <a:rPr lang="en-US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HAT WAS THE IMPACT?</a:t>
          </a:r>
          <a:endParaRPr lang="en-US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6A05BC86-43EE-F642-ADD7-B4A729FCF70A}" type="parTrans" cxnId="{626EFD01-E211-3644-B7DC-BCC4EBE39DBA}">
      <dgm:prSet/>
      <dgm:spPr/>
      <dgm:t>
        <a:bodyPr/>
        <a:lstStyle/>
        <a:p>
          <a:endParaRPr lang="en-US"/>
        </a:p>
      </dgm:t>
    </dgm:pt>
    <dgm:pt modelId="{98759716-491C-D444-8256-44ADABF1698D}" type="sibTrans" cxnId="{626EFD01-E211-3644-B7DC-BCC4EBE39DBA}">
      <dgm:prSet/>
      <dgm:spPr>
        <a:xfrm>
          <a:off x="1236960" y="-1516"/>
          <a:ext cx="3622079" cy="3622079"/>
        </a:xfr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E73FE33D-540A-294A-A863-613336C94B1F}">
      <dgm:prSet phldrT="[Text]" custT="1"/>
      <dgm:spPr>
        <a:xfrm>
          <a:off x="993575" y="299453"/>
          <a:ext cx="1532929" cy="1532929"/>
        </a:xfrm>
        <a:noFill/>
        <a:ln>
          <a:noFill/>
        </a:ln>
        <a:effectLst/>
      </dgm:spPr>
      <dgm:t>
        <a:bodyPr/>
        <a:lstStyle/>
        <a:p>
          <a:r>
            <a:rPr lang="en-US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3. </a:t>
          </a:r>
          <a:r>
            <a:rPr lang="en-US" sz="1800" b="1" u="sng" dirty="0" smtClean="0">
              <a:solidFill>
                <a:srgbClr val="FF0000"/>
              </a:solidFill>
              <a:latin typeface="Calibri"/>
              <a:ea typeface="+mn-ea"/>
              <a:cs typeface="+mn-cs"/>
            </a:rPr>
            <a:t>C</a:t>
          </a:r>
          <a:r>
            <a:rPr lang="en-US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HANGE OR CONTINUE?</a:t>
          </a:r>
          <a:endParaRPr lang="en-US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402DB809-861B-104C-AA09-AE1F3F500F47}" type="parTrans" cxnId="{2DF1D693-5FB0-EB4F-B914-D8999AED98FF}">
      <dgm:prSet/>
      <dgm:spPr/>
      <dgm:t>
        <a:bodyPr/>
        <a:lstStyle/>
        <a:p>
          <a:endParaRPr lang="en-US"/>
        </a:p>
      </dgm:t>
    </dgm:pt>
    <dgm:pt modelId="{80A932CA-911F-EB4A-8C7E-FC94D4517B7A}" type="sibTrans" cxnId="{2DF1D693-5FB0-EB4F-B914-D8999AED98FF}">
      <dgm:prSet/>
      <dgm:spPr>
        <a:xfrm>
          <a:off x="1236960" y="-1516"/>
          <a:ext cx="3622079" cy="3622079"/>
        </a:xfr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D198808F-0043-1D45-AD47-DD4A2091DF57}" type="pres">
      <dgm:prSet presAssocID="{E703B0BD-5183-6844-8602-4D2F4F6DE0E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ED0335-E685-4741-8756-7A9114F035C7}" type="pres">
      <dgm:prSet presAssocID="{CCC7A9BA-7A88-6F43-8A4D-7BB8E1E05DAD}" presName="dummy" presStyleCnt="0"/>
      <dgm:spPr/>
    </dgm:pt>
    <dgm:pt modelId="{C71088AB-74C7-E34A-A332-9FB040FF54CC}" type="pres">
      <dgm:prSet presAssocID="{CCC7A9BA-7A88-6F43-8A4D-7BB8E1E05DAD}" presName="node" presStyleLbl="revTx" presStyleIdx="0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187D73B-C6E3-1545-81E3-1CE1032BA3C1}" type="pres">
      <dgm:prSet presAssocID="{6EB10354-78D4-6849-B731-5B58F70353A9}" presName="sibTrans" presStyleLbl="node1" presStyleIdx="0" presStyleCnt="3"/>
      <dgm:spPr>
        <a:prstGeom prst="circularArrow">
          <a:avLst>
            <a:gd name="adj1" fmla="val 8253"/>
            <a:gd name="adj2" fmla="val 576483"/>
            <a:gd name="adj3" fmla="val 2962179"/>
            <a:gd name="adj4" fmla="val 52846"/>
            <a:gd name="adj5" fmla="val 9628"/>
          </a:avLst>
        </a:prstGeom>
      </dgm:spPr>
      <dgm:t>
        <a:bodyPr/>
        <a:lstStyle/>
        <a:p>
          <a:endParaRPr lang="en-US"/>
        </a:p>
      </dgm:t>
    </dgm:pt>
    <dgm:pt modelId="{EA316DAA-30E9-BE45-91F3-C752BEBCF276}" type="pres">
      <dgm:prSet presAssocID="{F7A68B2D-5617-654B-9311-C0641E7B6482}" presName="dummy" presStyleCnt="0"/>
      <dgm:spPr/>
    </dgm:pt>
    <dgm:pt modelId="{75872741-D369-864F-BA6D-C7363CDB785F}" type="pres">
      <dgm:prSet presAssocID="{F7A68B2D-5617-654B-9311-C0641E7B6482}" presName="node" presStyleLbl="revTx" presStyleIdx="1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ECBF0D6-8327-4D4E-9E08-47CB3CF3121B}" type="pres">
      <dgm:prSet presAssocID="{98759716-491C-D444-8256-44ADABF1698D}" presName="sibTrans" presStyleLbl="node1" presStyleIdx="1" presStyleCnt="3"/>
      <dgm:spPr>
        <a:prstGeom prst="circularArrow">
          <a:avLst>
            <a:gd name="adj1" fmla="val 8253"/>
            <a:gd name="adj2" fmla="val 576483"/>
            <a:gd name="adj3" fmla="val 10170671"/>
            <a:gd name="adj4" fmla="val 7261338"/>
            <a:gd name="adj5" fmla="val 9628"/>
          </a:avLst>
        </a:prstGeom>
      </dgm:spPr>
      <dgm:t>
        <a:bodyPr/>
        <a:lstStyle/>
        <a:p>
          <a:endParaRPr lang="en-US"/>
        </a:p>
      </dgm:t>
    </dgm:pt>
    <dgm:pt modelId="{D89CFD2B-FF6A-4349-8F91-AEAAB6F64C97}" type="pres">
      <dgm:prSet presAssocID="{E73FE33D-540A-294A-A863-613336C94B1F}" presName="dummy" presStyleCnt="0"/>
      <dgm:spPr/>
    </dgm:pt>
    <dgm:pt modelId="{4A6A50D2-C137-804B-B6C2-91E70746A9F7}" type="pres">
      <dgm:prSet presAssocID="{E73FE33D-540A-294A-A863-613336C94B1F}" presName="node" presStyleLbl="revTx" presStyleIdx="2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71FF930-706C-B149-86DC-71D6339841B4}" type="pres">
      <dgm:prSet presAssocID="{80A932CA-911F-EB4A-8C7E-FC94D4517B7A}" presName="sibTrans" presStyleLbl="node1" presStyleIdx="2" presStyleCnt="3"/>
      <dgm:spPr>
        <a:prstGeom prst="circularArrow">
          <a:avLst>
            <a:gd name="adj1" fmla="val 8253"/>
            <a:gd name="adj2" fmla="val 576483"/>
            <a:gd name="adj3" fmla="val 16855155"/>
            <a:gd name="adj4" fmla="val 14968361"/>
            <a:gd name="adj5" fmla="val 9628"/>
          </a:avLst>
        </a:prstGeom>
      </dgm:spPr>
      <dgm:t>
        <a:bodyPr/>
        <a:lstStyle/>
        <a:p>
          <a:endParaRPr lang="en-US"/>
        </a:p>
      </dgm:t>
    </dgm:pt>
  </dgm:ptLst>
  <dgm:cxnLst>
    <dgm:cxn modelId="{639D119A-F65F-447C-9C49-7064F796D319}" type="presOf" srcId="{98759716-491C-D444-8256-44ADABF1698D}" destId="{FECBF0D6-8327-4D4E-9E08-47CB3CF3121B}" srcOrd="0" destOrd="0" presId="urn:microsoft.com/office/officeart/2005/8/layout/cycle1"/>
    <dgm:cxn modelId="{D978748F-39FA-49A9-8570-A0936308B5DA}" type="presOf" srcId="{80A932CA-911F-EB4A-8C7E-FC94D4517B7A}" destId="{071FF930-706C-B149-86DC-71D6339841B4}" srcOrd="0" destOrd="0" presId="urn:microsoft.com/office/officeart/2005/8/layout/cycle1"/>
    <dgm:cxn modelId="{61C480D3-3CEA-4F0B-B937-BE3D4D78C046}" type="presOf" srcId="{E703B0BD-5183-6844-8602-4D2F4F6DE0E5}" destId="{D198808F-0043-1D45-AD47-DD4A2091DF57}" srcOrd="0" destOrd="0" presId="urn:microsoft.com/office/officeart/2005/8/layout/cycle1"/>
    <dgm:cxn modelId="{2CAC5F8C-ECF3-444F-8D55-34363F859AF6}" srcId="{E703B0BD-5183-6844-8602-4D2F4F6DE0E5}" destId="{CCC7A9BA-7A88-6F43-8A4D-7BB8E1E05DAD}" srcOrd="0" destOrd="0" parTransId="{E35D4596-65BF-E74F-95F5-2C5B0650870B}" sibTransId="{6EB10354-78D4-6849-B731-5B58F70353A9}"/>
    <dgm:cxn modelId="{3EAA8A37-DDDE-4782-9317-66DCC2EFB253}" type="presOf" srcId="{E73FE33D-540A-294A-A863-613336C94B1F}" destId="{4A6A50D2-C137-804B-B6C2-91E70746A9F7}" srcOrd="0" destOrd="0" presId="urn:microsoft.com/office/officeart/2005/8/layout/cycle1"/>
    <dgm:cxn modelId="{A7D693ED-B7E4-4578-9663-C6ECF59F07F6}" type="presOf" srcId="{CCC7A9BA-7A88-6F43-8A4D-7BB8E1E05DAD}" destId="{C71088AB-74C7-E34A-A332-9FB040FF54CC}" srcOrd="0" destOrd="0" presId="urn:microsoft.com/office/officeart/2005/8/layout/cycle1"/>
    <dgm:cxn modelId="{B52E6396-7212-4119-8B3E-D6AD5E762708}" type="presOf" srcId="{F7A68B2D-5617-654B-9311-C0641E7B6482}" destId="{75872741-D369-864F-BA6D-C7363CDB785F}" srcOrd="0" destOrd="0" presId="urn:microsoft.com/office/officeart/2005/8/layout/cycle1"/>
    <dgm:cxn modelId="{626EFD01-E211-3644-B7DC-BCC4EBE39DBA}" srcId="{E703B0BD-5183-6844-8602-4D2F4F6DE0E5}" destId="{F7A68B2D-5617-654B-9311-C0641E7B6482}" srcOrd="1" destOrd="0" parTransId="{6A05BC86-43EE-F642-ADD7-B4A729FCF70A}" sibTransId="{98759716-491C-D444-8256-44ADABF1698D}"/>
    <dgm:cxn modelId="{988C242C-776C-4B4A-A8E8-8C6FDD89C625}" type="presOf" srcId="{6EB10354-78D4-6849-B731-5B58F70353A9}" destId="{C187D73B-C6E3-1545-81E3-1CE1032BA3C1}" srcOrd="0" destOrd="0" presId="urn:microsoft.com/office/officeart/2005/8/layout/cycle1"/>
    <dgm:cxn modelId="{2DF1D693-5FB0-EB4F-B914-D8999AED98FF}" srcId="{E703B0BD-5183-6844-8602-4D2F4F6DE0E5}" destId="{E73FE33D-540A-294A-A863-613336C94B1F}" srcOrd="2" destOrd="0" parTransId="{402DB809-861B-104C-AA09-AE1F3F500F47}" sibTransId="{80A932CA-911F-EB4A-8C7E-FC94D4517B7A}"/>
    <dgm:cxn modelId="{DC42E6A2-7E71-49C0-A999-4E82CB56DD07}" type="presParOf" srcId="{D198808F-0043-1D45-AD47-DD4A2091DF57}" destId="{71ED0335-E685-4741-8756-7A9114F035C7}" srcOrd="0" destOrd="0" presId="urn:microsoft.com/office/officeart/2005/8/layout/cycle1"/>
    <dgm:cxn modelId="{074727E6-566E-41C6-8B91-1AECEBC3F87F}" type="presParOf" srcId="{D198808F-0043-1D45-AD47-DD4A2091DF57}" destId="{C71088AB-74C7-E34A-A332-9FB040FF54CC}" srcOrd="1" destOrd="0" presId="urn:microsoft.com/office/officeart/2005/8/layout/cycle1"/>
    <dgm:cxn modelId="{507B6F47-374D-486F-B5BA-FE3F71D8CD1E}" type="presParOf" srcId="{D198808F-0043-1D45-AD47-DD4A2091DF57}" destId="{C187D73B-C6E3-1545-81E3-1CE1032BA3C1}" srcOrd="2" destOrd="0" presId="urn:microsoft.com/office/officeart/2005/8/layout/cycle1"/>
    <dgm:cxn modelId="{35347286-E739-409A-9391-3AE4A02DB895}" type="presParOf" srcId="{D198808F-0043-1D45-AD47-DD4A2091DF57}" destId="{EA316DAA-30E9-BE45-91F3-C752BEBCF276}" srcOrd="3" destOrd="0" presId="urn:microsoft.com/office/officeart/2005/8/layout/cycle1"/>
    <dgm:cxn modelId="{8B4264EB-EB8C-4F9E-84C7-5CCD2763A5C9}" type="presParOf" srcId="{D198808F-0043-1D45-AD47-DD4A2091DF57}" destId="{75872741-D369-864F-BA6D-C7363CDB785F}" srcOrd="4" destOrd="0" presId="urn:microsoft.com/office/officeart/2005/8/layout/cycle1"/>
    <dgm:cxn modelId="{1F74CFB4-F25F-49BD-87CF-F4ABB0854CB5}" type="presParOf" srcId="{D198808F-0043-1D45-AD47-DD4A2091DF57}" destId="{FECBF0D6-8327-4D4E-9E08-47CB3CF3121B}" srcOrd="5" destOrd="0" presId="urn:microsoft.com/office/officeart/2005/8/layout/cycle1"/>
    <dgm:cxn modelId="{C9C223A3-E94C-4425-89E6-508765974243}" type="presParOf" srcId="{D198808F-0043-1D45-AD47-DD4A2091DF57}" destId="{D89CFD2B-FF6A-4349-8F91-AEAAB6F64C97}" srcOrd="6" destOrd="0" presId="urn:microsoft.com/office/officeart/2005/8/layout/cycle1"/>
    <dgm:cxn modelId="{95940BB8-7AB4-4AA4-9649-5CCC36B321EC}" type="presParOf" srcId="{D198808F-0043-1D45-AD47-DD4A2091DF57}" destId="{4A6A50D2-C137-804B-B6C2-91E70746A9F7}" srcOrd="7" destOrd="0" presId="urn:microsoft.com/office/officeart/2005/8/layout/cycle1"/>
    <dgm:cxn modelId="{CA97C87D-18AD-418F-A49E-543DB335A080}" type="presParOf" srcId="{D198808F-0043-1D45-AD47-DD4A2091DF57}" destId="{071FF930-706C-B149-86DC-71D6339841B4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6A1078-0B8B-744B-8380-5D38E1B01C94}" type="doc">
      <dgm:prSet loTypeId="urn:microsoft.com/office/officeart/2005/8/layout/chevron2" loCatId="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05C082BE-8D14-FC4E-A9BE-AF143527B955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T</a:t>
          </a:r>
          <a:endParaRPr lang="en-US" dirty="0">
            <a:solidFill>
              <a:schemeClr val="tx1"/>
            </a:solidFill>
          </a:endParaRPr>
        </a:p>
      </dgm:t>
    </dgm:pt>
    <dgm:pt modelId="{8B9D2274-8411-8843-8AB4-5EA65E666AF5}" type="parTrans" cxnId="{157ED09D-6C6D-0045-B3D3-11BA0C937EB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A66F797-8B42-5942-B12C-9F49330DAB28}" type="sibTrans" cxnId="{157ED09D-6C6D-0045-B3D3-11BA0C937EB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CCA06CA-4941-E541-A66C-4C0EA004440B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THANK YOU!</a:t>
          </a:r>
          <a:endParaRPr lang="en-US" b="1" dirty="0">
            <a:solidFill>
              <a:schemeClr val="tx1"/>
            </a:solidFill>
          </a:endParaRPr>
        </a:p>
      </dgm:t>
    </dgm:pt>
    <dgm:pt modelId="{8DDD11B4-0A17-7740-8F1F-982F55DB9E5A}" type="parTrans" cxnId="{80D1A57D-0044-AA41-BEDA-CB01DE7007D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AEF572D-FE69-2E4E-BFEB-6B8D6B86DC3B}" type="sibTrans" cxnId="{80D1A57D-0044-AA41-BEDA-CB01DE7007D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E3F6936-0AD7-864D-A52B-E30688BCE720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Thanks for your time and effort today</a:t>
          </a:r>
          <a:endParaRPr lang="en-US" dirty="0">
            <a:solidFill>
              <a:schemeClr val="tx1"/>
            </a:solidFill>
          </a:endParaRPr>
        </a:p>
      </dgm:t>
    </dgm:pt>
    <dgm:pt modelId="{4F87A457-CF0B-4E4F-B799-8EC3145C278C}" type="parTrans" cxnId="{00BD30F4-86C6-6646-AA67-10718499DA5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6F0C7E3-6309-8144-8D12-1C39257A39F6}" type="sibTrans" cxnId="{00BD30F4-86C6-6646-AA67-10718499DA5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7812624-17E4-5848-891C-40F15A6EFF2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H</a:t>
          </a:r>
          <a:endParaRPr lang="en-US" dirty="0">
            <a:solidFill>
              <a:schemeClr val="tx1"/>
            </a:solidFill>
          </a:endParaRPr>
        </a:p>
      </dgm:t>
    </dgm:pt>
    <dgm:pt modelId="{71464C97-332C-CD43-9B9F-A097344EC43E}" type="parTrans" cxnId="{56F41E5F-7405-2F4E-9626-47F144DAE6A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10716E0-EADA-6B41-AA07-91809A6358E9}" type="sibTrans" cxnId="{56F41E5F-7405-2F4E-9626-47F144DAE6A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CAEE09E-48A6-8246-9158-32F0BA7B7645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HIGHLIGHTS</a:t>
          </a:r>
          <a:r>
            <a:rPr lang="en-US" dirty="0" smtClean="0">
              <a:solidFill>
                <a:schemeClr val="tx1"/>
              </a:solidFill>
            </a:rPr>
            <a:t> from the day</a:t>
          </a:r>
          <a:endParaRPr lang="en-US" dirty="0">
            <a:solidFill>
              <a:schemeClr val="tx1"/>
            </a:solidFill>
          </a:endParaRPr>
        </a:p>
      </dgm:t>
    </dgm:pt>
    <dgm:pt modelId="{01722457-970B-DE41-95E3-7F2047A2E2CD}" type="parTrans" cxnId="{AB5DA25A-C797-1149-B3B2-C8F8A1ACFE1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3B7F5FF-7B09-3B4D-AC64-292CC8A7653D}" type="sibTrans" cxnId="{AB5DA25A-C797-1149-B3B2-C8F8A1ACFE1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636E1E6-E717-BF4E-8E09-5FF0292BF04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A</a:t>
          </a:r>
          <a:endParaRPr lang="en-US" dirty="0">
            <a:solidFill>
              <a:schemeClr val="tx1"/>
            </a:solidFill>
          </a:endParaRPr>
        </a:p>
      </dgm:t>
    </dgm:pt>
    <dgm:pt modelId="{57840280-9951-BE47-B958-F8B1F60BE14E}" type="parTrans" cxnId="{918FBC5D-E716-F843-A946-961F75469D0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E41033A-3770-FC45-B228-1C60E77441D4}" type="sibTrans" cxnId="{918FBC5D-E716-F843-A946-961F75469D0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F79C768-B626-C346-8225-BD10CC553FA4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ACTIONS</a:t>
          </a:r>
          <a:r>
            <a:rPr lang="en-US" dirty="0" smtClean="0">
              <a:solidFill>
                <a:schemeClr val="tx1"/>
              </a:solidFill>
            </a:rPr>
            <a:t>	</a:t>
          </a:r>
          <a:endParaRPr lang="en-US" dirty="0">
            <a:solidFill>
              <a:schemeClr val="tx1"/>
            </a:solidFill>
          </a:endParaRPr>
        </a:p>
      </dgm:t>
    </dgm:pt>
    <dgm:pt modelId="{F9383C45-5C8B-1141-8897-90FCCD721171}" type="parTrans" cxnId="{0E2CCC9A-894B-4847-A384-79BDED83620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D6A610E-0DBE-444C-88C3-A1120966FEE3}" type="sibTrans" cxnId="{0E2CCC9A-894B-4847-A384-79BDED83620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6DE488D-0C37-EC41-A5A6-D83F36BAF95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How to share what we’ve achieved today with Team 2011. Facebook, Workforce Center?</a:t>
          </a:r>
          <a:endParaRPr lang="en-US" dirty="0">
            <a:solidFill>
              <a:schemeClr val="tx1"/>
            </a:solidFill>
          </a:endParaRPr>
        </a:p>
      </dgm:t>
    </dgm:pt>
    <dgm:pt modelId="{5CA20CAE-46AB-BF42-BA65-0468F654D83D}" type="parTrans" cxnId="{9B453CD2-C3AC-574A-99E9-0618B6926F7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ABF6F68-35BD-684F-96DF-E2EA2F49A9B7}" type="sibTrans" cxnId="{9B453CD2-C3AC-574A-99E9-0618B6926F7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0202764-8D9F-6D46-A1DF-F4ADD6173874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N</a:t>
          </a:r>
          <a:endParaRPr lang="en-US" dirty="0">
            <a:solidFill>
              <a:schemeClr val="tx1"/>
            </a:solidFill>
          </a:endParaRPr>
        </a:p>
      </dgm:t>
    </dgm:pt>
    <dgm:pt modelId="{4122046A-640A-7C49-A9BB-8BA1BD8DB594}" type="parTrans" cxnId="{4FAB04AE-772B-BD4C-895A-A651B30BFDB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80F1DDB-5F6A-6B49-870A-CF94E3FB6AD5}" type="sibTrans" cxnId="{4FAB04AE-772B-BD4C-895A-A651B30BFDB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637DFC8-C76B-3B4D-AF53-5F97411EC933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K</a:t>
          </a:r>
          <a:endParaRPr lang="en-US" dirty="0">
            <a:solidFill>
              <a:schemeClr val="tx1"/>
            </a:solidFill>
          </a:endParaRPr>
        </a:p>
      </dgm:t>
    </dgm:pt>
    <dgm:pt modelId="{3B4F2840-2DF6-2540-8246-1769EEC7A4E9}" type="parTrans" cxnId="{76FB0A3F-A375-1B4E-B8E9-C4D77116B5B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365618B-FBCF-5A49-B38A-255A8A096078}" type="sibTrans" cxnId="{76FB0A3F-A375-1B4E-B8E9-C4D77116B5B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3A85438-C47F-CD41-B10D-60D9932FC57C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</a:t>
          </a:r>
          <a:endParaRPr lang="en-US" dirty="0">
            <a:solidFill>
              <a:schemeClr val="tx1"/>
            </a:solidFill>
          </a:endParaRPr>
        </a:p>
      </dgm:t>
    </dgm:pt>
    <dgm:pt modelId="{17CE3372-6478-3942-80D4-1C6E06D5959C}" type="parTrans" cxnId="{6570A382-024D-9C43-B7F8-BC7F88757B7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FF1DAAC-9DAE-8344-985E-65BBCE853720}" type="sibTrans" cxnId="{6570A382-024D-9C43-B7F8-BC7F88757B7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AF853E1-0475-604B-8A0E-4BFC6B143E11}">
      <dgm:prSet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NOTIFICATION</a:t>
          </a:r>
          <a:endParaRPr lang="en-US" b="1" dirty="0">
            <a:solidFill>
              <a:schemeClr val="tx1"/>
            </a:solidFill>
          </a:endParaRPr>
        </a:p>
      </dgm:t>
    </dgm:pt>
    <dgm:pt modelId="{9043FD8A-D641-CD45-9B01-55215EDF12CD}" type="parTrans" cxnId="{B8EF01F1-C6ED-8445-8F6F-EC704A8B22A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0AFB542-0394-904B-B807-8FFBEEDD2F16}" type="sibTrans" cxnId="{B8EF01F1-C6ED-8445-8F6F-EC704A8B22A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3EC7D29-D280-6046-8604-4D3429D0DDFC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Were there any incidents that need escalating?</a:t>
          </a:r>
          <a:endParaRPr lang="en-US" dirty="0">
            <a:solidFill>
              <a:schemeClr val="tx1"/>
            </a:solidFill>
          </a:endParaRPr>
        </a:p>
      </dgm:t>
    </dgm:pt>
    <dgm:pt modelId="{AC29D84F-6F0C-D74E-ACB0-0276AFCED3C0}" type="parTrans" cxnId="{18718175-78C0-8F47-A87D-F5C60115202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AB4AC9C-0228-274B-97B5-758356EC448E}" type="sibTrans" cxnId="{18718175-78C0-8F47-A87D-F5C60115202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91E9BCC-89F5-1F43-A7AD-EB9D51D7E365}">
      <dgm:prSet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KIT</a:t>
          </a:r>
          <a:r>
            <a:rPr lang="en-US" dirty="0" smtClean="0">
              <a:solidFill>
                <a:schemeClr val="tx1"/>
              </a:solidFill>
            </a:rPr>
            <a:t> and Admin</a:t>
          </a:r>
          <a:endParaRPr lang="en-US" dirty="0">
            <a:solidFill>
              <a:schemeClr val="tx1"/>
            </a:solidFill>
          </a:endParaRPr>
        </a:p>
      </dgm:t>
    </dgm:pt>
    <dgm:pt modelId="{F1F52EA7-FF3A-F042-A14E-DF3A15AF54A4}" type="parTrans" cxnId="{DF7EB86C-B62E-8E4A-ABAC-C24BFD69F76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4D72B7A-DE6D-4E44-976C-4DDC95CFB59F}" type="sibTrans" cxnId="{DF7EB86C-B62E-8E4A-ABAC-C24BFD69F76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D64E082-1B81-2A47-9134-C3230C406348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Does everyone know their next shift time? Remember to keep your uniform tidy.</a:t>
          </a:r>
          <a:endParaRPr lang="en-US" dirty="0">
            <a:solidFill>
              <a:schemeClr val="tx1"/>
            </a:solidFill>
          </a:endParaRPr>
        </a:p>
      </dgm:t>
    </dgm:pt>
    <dgm:pt modelId="{5600E05F-C1F7-1C43-B046-388E96A6AB02}" type="parTrans" cxnId="{612AB7C0-09D1-6542-A56E-84A0FE69129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21DAD55-9B2B-E640-911F-E1C73ABE18EB}" type="sibTrans" cxnId="{612AB7C0-09D1-6542-A56E-84A0FE69129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09A5A13-DC2F-BC4C-9F08-2119CC847E4D}">
      <dgm:prSet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SEE YOU NEXT TIME!</a:t>
          </a:r>
          <a:endParaRPr lang="en-US" b="1" dirty="0">
            <a:solidFill>
              <a:schemeClr val="tx1"/>
            </a:solidFill>
          </a:endParaRPr>
        </a:p>
      </dgm:t>
    </dgm:pt>
    <dgm:pt modelId="{80EFA20F-D298-E543-BB58-6104B42E522E}" type="parTrans" cxnId="{AEC8E9D7-2086-054B-8723-7930CB3433E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DEEFFB7-A5D1-1B40-8456-8501E888740E}" type="sibTrans" cxnId="{AEC8E9D7-2086-054B-8723-7930CB3433E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D777D85-6AC8-9C4F-8C55-9E9854BDC479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Thanks again for your great work</a:t>
          </a:r>
          <a:endParaRPr lang="en-US" dirty="0">
            <a:solidFill>
              <a:schemeClr val="tx1"/>
            </a:solidFill>
          </a:endParaRPr>
        </a:p>
      </dgm:t>
    </dgm:pt>
    <dgm:pt modelId="{228AE5B6-D210-7D44-868E-6D3F117788C6}" type="parTrans" cxnId="{9989CF27-0F13-5240-9FCD-9752F44B23B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C4815F5-728C-E544-918D-519A728CD47F}" type="sibTrans" cxnId="{9989CF27-0F13-5240-9FCD-9752F44B23B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50297AA-1E4B-D740-8414-AFD3A5CC6E21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Share a story of great visitor service you heard about or saw from the team</a:t>
          </a:r>
          <a:endParaRPr lang="en-US" dirty="0">
            <a:solidFill>
              <a:schemeClr val="tx1"/>
            </a:solidFill>
          </a:endParaRPr>
        </a:p>
      </dgm:t>
    </dgm:pt>
    <dgm:pt modelId="{FC4FE0A1-9080-8344-B875-820CCC6569EA}" type="sibTrans" cxnId="{E0D72E5A-8318-FF4B-B571-D161BE2FF79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B4CE5CD-D861-2142-911D-95C31F9E8110}" type="parTrans" cxnId="{E0D72E5A-8318-FF4B-B571-D161BE2FF79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F4B0AC5-0117-7143-97F0-C8B05BA7E4AD}" type="pres">
      <dgm:prSet presAssocID="{EB6A1078-0B8B-744B-8380-5D38E1B01C9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758EBD-07ED-1F43-82C3-3D1428C2260C}" type="pres">
      <dgm:prSet presAssocID="{05C082BE-8D14-FC4E-A9BE-AF143527B955}" presName="composite" presStyleCnt="0"/>
      <dgm:spPr/>
    </dgm:pt>
    <dgm:pt modelId="{C5378835-EAEA-1040-A667-61BDCE9A00AA}" type="pres">
      <dgm:prSet presAssocID="{05C082BE-8D14-FC4E-A9BE-AF143527B955}" presName="parentText" presStyleLbl="alignNode1" presStyleIdx="0" presStyleCnt="6" custLinFactNeighborX="0" custLinFactNeighborY="-3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69AB99-5FBE-804A-8F16-EB461E412B24}" type="pres">
      <dgm:prSet presAssocID="{05C082BE-8D14-FC4E-A9BE-AF143527B955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7DA336-8A60-AB4C-951D-862DF4B21189}" type="pres">
      <dgm:prSet presAssocID="{AA66F797-8B42-5942-B12C-9F49330DAB28}" presName="sp" presStyleCnt="0"/>
      <dgm:spPr/>
    </dgm:pt>
    <dgm:pt modelId="{3279D87D-78A1-AC4F-BF06-D6EC8946BAE9}" type="pres">
      <dgm:prSet presAssocID="{F7812624-17E4-5848-891C-40F15A6EFF23}" presName="composite" presStyleCnt="0"/>
      <dgm:spPr/>
    </dgm:pt>
    <dgm:pt modelId="{1CF14A60-7AA5-C64B-8D61-79974724B948}" type="pres">
      <dgm:prSet presAssocID="{F7812624-17E4-5848-891C-40F15A6EFF23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5235AB-5A7B-C449-B197-6062B5E6C187}" type="pres">
      <dgm:prSet presAssocID="{F7812624-17E4-5848-891C-40F15A6EFF23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5D1A78-68C8-F246-B2C5-3C625D5CE0A2}" type="pres">
      <dgm:prSet presAssocID="{C10716E0-EADA-6B41-AA07-91809A6358E9}" presName="sp" presStyleCnt="0"/>
      <dgm:spPr/>
    </dgm:pt>
    <dgm:pt modelId="{65C9A6C0-E074-5345-8626-B65AAC5DAD9B}" type="pres">
      <dgm:prSet presAssocID="{C636E1E6-E717-BF4E-8E09-5FF0292BF044}" presName="composite" presStyleCnt="0"/>
      <dgm:spPr/>
    </dgm:pt>
    <dgm:pt modelId="{BFB197B8-8471-4A43-9880-8F4D44AA0FB6}" type="pres">
      <dgm:prSet presAssocID="{C636E1E6-E717-BF4E-8E09-5FF0292BF044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3B018D-9800-B740-A8EE-E0ADC6384434}" type="pres">
      <dgm:prSet presAssocID="{C636E1E6-E717-BF4E-8E09-5FF0292BF044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0650AC-9D44-F443-81D9-692761603D00}" type="pres">
      <dgm:prSet presAssocID="{1E41033A-3770-FC45-B228-1C60E77441D4}" presName="sp" presStyleCnt="0"/>
      <dgm:spPr/>
    </dgm:pt>
    <dgm:pt modelId="{138D501B-A272-E740-81CF-D21E7C7501CF}" type="pres">
      <dgm:prSet presAssocID="{C0202764-8D9F-6D46-A1DF-F4ADD6173874}" presName="composite" presStyleCnt="0"/>
      <dgm:spPr/>
    </dgm:pt>
    <dgm:pt modelId="{E54E394A-6E49-514B-80A2-8CEA3DCA1B09}" type="pres">
      <dgm:prSet presAssocID="{C0202764-8D9F-6D46-A1DF-F4ADD6173874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CB070E-3649-8F4C-8CFE-BC2820E9DC99}" type="pres">
      <dgm:prSet presAssocID="{C0202764-8D9F-6D46-A1DF-F4ADD6173874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88AC33-2A9E-E24A-99E3-95A52940D54C}" type="pres">
      <dgm:prSet presAssocID="{480F1DDB-5F6A-6B49-870A-CF94E3FB6AD5}" presName="sp" presStyleCnt="0"/>
      <dgm:spPr/>
    </dgm:pt>
    <dgm:pt modelId="{747A28A7-0176-AC49-BE6C-A5D7CDCA1071}" type="pres">
      <dgm:prSet presAssocID="{0637DFC8-C76B-3B4D-AF53-5F97411EC933}" presName="composite" presStyleCnt="0"/>
      <dgm:spPr/>
    </dgm:pt>
    <dgm:pt modelId="{74093B07-03BD-9E4F-8563-85DB3A695B8B}" type="pres">
      <dgm:prSet presAssocID="{0637DFC8-C76B-3B4D-AF53-5F97411EC933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EF0AF8-FE57-E344-BEF1-413E472F0CAA}" type="pres">
      <dgm:prSet presAssocID="{0637DFC8-C76B-3B4D-AF53-5F97411EC933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D6EC53-0F06-1240-AB0E-8B622D7043B6}" type="pres">
      <dgm:prSet presAssocID="{3365618B-FBCF-5A49-B38A-255A8A096078}" presName="sp" presStyleCnt="0"/>
      <dgm:spPr/>
    </dgm:pt>
    <dgm:pt modelId="{3158C8BD-19D8-BE46-8F26-ABCC5C4D56F3}" type="pres">
      <dgm:prSet presAssocID="{53A85438-C47F-CD41-B10D-60D9932FC57C}" presName="composite" presStyleCnt="0"/>
      <dgm:spPr/>
    </dgm:pt>
    <dgm:pt modelId="{D60A238B-A9E8-A144-AD4F-3E13D74F44B9}" type="pres">
      <dgm:prSet presAssocID="{53A85438-C47F-CD41-B10D-60D9932FC57C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F5EC21-A8BA-754D-8C1B-77737AC36BF3}" type="pres">
      <dgm:prSet presAssocID="{53A85438-C47F-CD41-B10D-60D9932FC57C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5DA25A-C797-1149-B3B2-C8F8A1ACFE19}" srcId="{F7812624-17E4-5848-891C-40F15A6EFF23}" destId="{FCAEE09E-48A6-8246-9158-32F0BA7B7645}" srcOrd="0" destOrd="0" parTransId="{01722457-970B-DE41-95E3-7F2047A2E2CD}" sibTransId="{23B7F5FF-7B09-3B4D-AC64-292CC8A7653D}"/>
    <dgm:cxn modelId="{0E2CCC9A-894B-4847-A384-79BDED836208}" srcId="{C636E1E6-E717-BF4E-8E09-5FF0292BF044}" destId="{EF79C768-B626-C346-8225-BD10CC553FA4}" srcOrd="0" destOrd="0" parTransId="{F9383C45-5C8B-1141-8897-90FCCD721171}" sibTransId="{1D6A610E-0DBE-444C-88C3-A1120966FEE3}"/>
    <dgm:cxn modelId="{56F41E5F-7405-2F4E-9626-47F144DAE6A9}" srcId="{EB6A1078-0B8B-744B-8380-5D38E1B01C94}" destId="{F7812624-17E4-5848-891C-40F15A6EFF23}" srcOrd="1" destOrd="0" parTransId="{71464C97-332C-CD43-9B9F-A097344EC43E}" sibTransId="{C10716E0-EADA-6B41-AA07-91809A6358E9}"/>
    <dgm:cxn modelId="{BD827C07-FACE-430C-A1BC-D55F9073E851}" type="presOf" srcId="{150297AA-1E4B-D740-8414-AFD3A5CC6E21}" destId="{985235AB-5A7B-C449-B197-6062B5E6C187}" srcOrd="0" destOrd="1" presId="urn:microsoft.com/office/officeart/2005/8/layout/chevron2"/>
    <dgm:cxn modelId="{80D1A57D-0044-AA41-BEDA-CB01DE7007DB}" srcId="{05C082BE-8D14-FC4E-A9BE-AF143527B955}" destId="{3CCA06CA-4941-E541-A66C-4C0EA004440B}" srcOrd="0" destOrd="0" parTransId="{8DDD11B4-0A17-7740-8F1F-982F55DB9E5A}" sibTransId="{7AEF572D-FE69-2E4E-BFEB-6B8D6B86DC3B}"/>
    <dgm:cxn modelId="{09F52E26-9255-48D1-8A8A-905AA8D26CE8}" type="presOf" srcId="{3CCA06CA-4941-E541-A66C-4C0EA004440B}" destId="{5169AB99-5FBE-804A-8F16-EB461E412B24}" srcOrd="0" destOrd="0" presId="urn:microsoft.com/office/officeart/2005/8/layout/chevron2"/>
    <dgm:cxn modelId="{18718175-78C0-8F47-A87D-F5C601152028}" srcId="{C0202764-8D9F-6D46-A1DF-F4ADD6173874}" destId="{83EC7D29-D280-6046-8604-4D3429D0DDFC}" srcOrd="1" destOrd="0" parTransId="{AC29D84F-6F0C-D74E-ACB0-0276AFCED3C0}" sibTransId="{EAB4AC9C-0228-274B-97B5-758356EC448E}"/>
    <dgm:cxn modelId="{CFC34590-7942-48A8-93C1-B19E66218C71}" type="presOf" srcId="{BD777D85-6AC8-9C4F-8C55-9E9854BDC479}" destId="{3FF5EC21-A8BA-754D-8C1B-77737AC36BF3}" srcOrd="0" destOrd="1" presId="urn:microsoft.com/office/officeart/2005/8/layout/chevron2"/>
    <dgm:cxn modelId="{1BF9B96F-5F36-4951-AD1A-D9315D0DCBF4}" type="presOf" srcId="{83EC7D29-D280-6046-8604-4D3429D0DDFC}" destId="{BACB070E-3649-8F4C-8CFE-BC2820E9DC99}" srcOrd="0" destOrd="1" presId="urn:microsoft.com/office/officeart/2005/8/layout/chevron2"/>
    <dgm:cxn modelId="{E0D72E5A-8318-FF4B-B571-D161BE2FF797}" srcId="{F7812624-17E4-5848-891C-40F15A6EFF23}" destId="{150297AA-1E4B-D740-8414-AFD3A5CC6E21}" srcOrd="1" destOrd="0" parTransId="{3B4CE5CD-D861-2142-911D-95C31F9E8110}" sibTransId="{FC4FE0A1-9080-8344-B875-820CCC6569EA}"/>
    <dgm:cxn modelId="{7F1432EE-154E-41B6-93D9-B04D2CBAF0A3}" type="presOf" srcId="{DD64E082-1B81-2A47-9134-C3230C406348}" destId="{FCEF0AF8-FE57-E344-BEF1-413E472F0CAA}" srcOrd="0" destOrd="1" presId="urn:microsoft.com/office/officeart/2005/8/layout/chevron2"/>
    <dgm:cxn modelId="{0BFAE2CD-1EF2-4101-AC39-5B275AD84989}" type="presOf" srcId="{8AF853E1-0475-604B-8A0E-4BFC6B143E11}" destId="{BACB070E-3649-8F4C-8CFE-BC2820E9DC99}" srcOrd="0" destOrd="0" presId="urn:microsoft.com/office/officeart/2005/8/layout/chevron2"/>
    <dgm:cxn modelId="{C085D84C-41FD-483D-9A53-DC07FDCB0A12}" type="presOf" srcId="{53A85438-C47F-CD41-B10D-60D9932FC57C}" destId="{D60A238B-A9E8-A144-AD4F-3E13D74F44B9}" srcOrd="0" destOrd="0" presId="urn:microsoft.com/office/officeart/2005/8/layout/chevron2"/>
    <dgm:cxn modelId="{B8EF01F1-C6ED-8445-8F6F-EC704A8B22AC}" srcId="{C0202764-8D9F-6D46-A1DF-F4ADD6173874}" destId="{8AF853E1-0475-604B-8A0E-4BFC6B143E11}" srcOrd="0" destOrd="0" parTransId="{9043FD8A-D641-CD45-9B01-55215EDF12CD}" sibTransId="{70AFB542-0394-904B-B807-8FFBEEDD2F16}"/>
    <dgm:cxn modelId="{EF046085-4D93-46F9-9825-2F973A353F1B}" type="presOf" srcId="{05C082BE-8D14-FC4E-A9BE-AF143527B955}" destId="{C5378835-EAEA-1040-A667-61BDCE9A00AA}" srcOrd="0" destOrd="0" presId="urn:microsoft.com/office/officeart/2005/8/layout/chevron2"/>
    <dgm:cxn modelId="{DF7EB86C-B62E-8E4A-ABAC-C24BFD69F76F}" srcId="{0637DFC8-C76B-3B4D-AF53-5F97411EC933}" destId="{E91E9BCC-89F5-1F43-A7AD-EB9D51D7E365}" srcOrd="0" destOrd="0" parTransId="{F1F52EA7-FF3A-F042-A14E-DF3A15AF54A4}" sibTransId="{64D72B7A-DE6D-4E44-976C-4DDC95CFB59F}"/>
    <dgm:cxn modelId="{00BD30F4-86C6-6646-AA67-10718499DA5E}" srcId="{05C082BE-8D14-FC4E-A9BE-AF143527B955}" destId="{1E3F6936-0AD7-864D-A52B-E30688BCE720}" srcOrd="1" destOrd="0" parTransId="{4F87A457-CF0B-4E4F-B799-8EC3145C278C}" sibTransId="{06F0C7E3-6309-8144-8D12-1C39257A39F6}"/>
    <dgm:cxn modelId="{9E0BFF26-A9A1-4F02-8542-36A15A1FE30F}" type="presOf" srcId="{C636E1E6-E717-BF4E-8E09-5FF0292BF044}" destId="{BFB197B8-8471-4A43-9880-8F4D44AA0FB6}" srcOrd="0" destOrd="0" presId="urn:microsoft.com/office/officeart/2005/8/layout/chevron2"/>
    <dgm:cxn modelId="{612AB7C0-09D1-6542-A56E-84A0FE691292}" srcId="{0637DFC8-C76B-3B4D-AF53-5F97411EC933}" destId="{DD64E082-1B81-2A47-9134-C3230C406348}" srcOrd="1" destOrd="0" parTransId="{5600E05F-C1F7-1C43-B046-388E96A6AB02}" sibTransId="{921DAD55-9B2B-E640-911F-E1C73ABE18EB}"/>
    <dgm:cxn modelId="{4FAB04AE-772B-BD4C-895A-A651B30BFDBF}" srcId="{EB6A1078-0B8B-744B-8380-5D38E1B01C94}" destId="{C0202764-8D9F-6D46-A1DF-F4ADD6173874}" srcOrd="3" destOrd="0" parTransId="{4122046A-640A-7C49-A9BB-8BA1BD8DB594}" sibTransId="{480F1DDB-5F6A-6B49-870A-CF94E3FB6AD5}"/>
    <dgm:cxn modelId="{918FBC5D-E716-F843-A946-961F75469D07}" srcId="{EB6A1078-0B8B-744B-8380-5D38E1B01C94}" destId="{C636E1E6-E717-BF4E-8E09-5FF0292BF044}" srcOrd="2" destOrd="0" parTransId="{57840280-9951-BE47-B958-F8B1F60BE14E}" sibTransId="{1E41033A-3770-FC45-B228-1C60E77441D4}"/>
    <dgm:cxn modelId="{157ED09D-6C6D-0045-B3D3-11BA0C937EB8}" srcId="{EB6A1078-0B8B-744B-8380-5D38E1B01C94}" destId="{05C082BE-8D14-FC4E-A9BE-AF143527B955}" srcOrd="0" destOrd="0" parTransId="{8B9D2274-8411-8843-8AB4-5EA65E666AF5}" sibTransId="{AA66F797-8B42-5942-B12C-9F49330DAB28}"/>
    <dgm:cxn modelId="{E144FC62-BD5E-4693-81E5-DD8D7C4F6C58}" type="presOf" srcId="{C0202764-8D9F-6D46-A1DF-F4ADD6173874}" destId="{E54E394A-6E49-514B-80A2-8CEA3DCA1B09}" srcOrd="0" destOrd="0" presId="urn:microsoft.com/office/officeart/2005/8/layout/chevron2"/>
    <dgm:cxn modelId="{9989CF27-0F13-5240-9FCD-9752F44B23B1}" srcId="{53A85438-C47F-CD41-B10D-60D9932FC57C}" destId="{BD777D85-6AC8-9C4F-8C55-9E9854BDC479}" srcOrd="1" destOrd="0" parTransId="{228AE5B6-D210-7D44-868E-6D3F117788C6}" sibTransId="{9C4815F5-728C-E544-918D-519A728CD47F}"/>
    <dgm:cxn modelId="{AEC8E9D7-2086-054B-8723-7930CB3433E3}" srcId="{53A85438-C47F-CD41-B10D-60D9932FC57C}" destId="{309A5A13-DC2F-BC4C-9F08-2119CC847E4D}" srcOrd="0" destOrd="0" parTransId="{80EFA20F-D298-E543-BB58-6104B42E522E}" sibTransId="{6DEEFFB7-A5D1-1B40-8456-8501E888740E}"/>
    <dgm:cxn modelId="{8FD91781-A3D0-403E-9012-16B0F73F3F99}" type="presOf" srcId="{B6DE488D-0C37-EC41-A5A6-D83F36BAF954}" destId="{B53B018D-9800-B740-A8EE-E0ADC6384434}" srcOrd="0" destOrd="1" presId="urn:microsoft.com/office/officeart/2005/8/layout/chevron2"/>
    <dgm:cxn modelId="{6570A382-024D-9C43-B7F8-BC7F88757B73}" srcId="{EB6A1078-0B8B-744B-8380-5D38E1B01C94}" destId="{53A85438-C47F-CD41-B10D-60D9932FC57C}" srcOrd="5" destOrd="0" parTransId="{17CE3372-6478-3942-80D4-1C6E06D5959C}" sibTransId="{2FF1DAAC-9DAE-8344-985E-65BBCE853720}"/>
    <dgm:cxn modelId="{8DA8025F-91A9-4517-9CB5-5F2EC0CF2E1C}" type="presOf" srcId="{F7812624-17E4-5848-891C-40F15A6EFF23}" destId="{1CF14A60-7AA5-C64B-8D61-79974724B948}" srcOrd="0" destOrd="0" presId="urn:microsoft.com/office/officeart/2005/8/layout/chevron2"/>
    <dgm:cxn modelId="{9B453CD2-C3AC-574A-99E9-0618B6926F7E}" srcId="{C636E1E6-E717-BF4E-8E09-5FF0292BF044}" destId="{B6DE488D-0C37-EC41-A5A6-D83F36BAF954}" srcOrd="1" destOrd="0" parTransId="{5CA20CAE-46AB-BF42-BA65-0468F654D83D}" sibTransId="{8ABF6F68-35BD-684F-96DF-E2EA2F49A9B7}"/>
    <dgm:cxn modelId="{75ACF1D9-8893-4E12-8CB4-50663EB94608}" type="presOf" srcId="{EB6A1078-0B8B-744B-8380-5D38E1B01C94}" destId="{4F4B0AC5-0117-7143-97F0-C8B05BA7E4AD}" srcOrd="0" destOrd="0" presId="urn:microsoft.com/office/officeart/2005/8/layout/chevron2"/>
    <dgm:cxn modelId="{B8EB0C1D-B4EF-4FAC-B37A-C74597A1CECE}" type="presOf" srcId="{1E3F6936-0AD7-864D-A52B-E30688BCE720}" destId="{5169AB99-5FBE-804A-8F16-EB461E412B24}" srcOrd="0" destOrd="1" presId="urn:microsoft.com/office/officeart/2005/8/layout/chevron2"/>
    <dgm:cxn modelId="{76FB0A3F-A375-1B4E-B8E9-C4D77116B5B4}" srcId="{EB6A1078-0B8B-744B-8380-5D38E1B01C94}" destId="{0637DFC8-C76B-3B4D-AF53-5F97411EC933}" srcOrd="4" destOrd="0" parTransId="{3B4F2840-2DF6-2540-8246-1769EEC7A4E9}" sibTransId="{3365618B-FBCF-5A49-B38A-255A8A096078}"/>
    <dgm:cxn modelId="{A4567CE7-DB76-47A2-83DA-7A578D597339}" type="presOf" srcId="{309A5A13-DC2F-BC4C-9F08-2119CC847E4D}" destId="{3FF5EC21-A8BA-754D-8C1B-77737AC36BF3}" srcOrd="0" destOrd="0" presId="urn:microsoft.com/office/officeart/2005/8/layout/chevron2"/>
    <dgm:cxn modelId="{77F6BB4E-4310-430D-98BA-B3EA51D0BC45}" type="presOf" srcId="{EF79C768-B626-C346-8225-BD10CC553FA4}" destId="{B53B018D-9800-B740-A8EE-E0ADC6384434}" srcOrd="0" destOrd="0" presId="urn:microsoft.com/office/officeart/2005/8/layout/chevron2"/>
    <dgm:cxn modelId="{F122090E-E385-4066-8589-FCE90B6B2D52}" type="presOf" srcId="{E91E9BCC-89F5-1F43-A7AD-EB9D51D7E365}" destId="{FCEF0AF8-FE57-E344-BEF1-413E472F0CAA}" srcOrd="0" destOrd="0" presId="urn:microsoft.com/office/officeart/2005/8/layout/chevron2"/>
    <dgm:cxn modelId="{0B15E5AB-5C52-49B3-ACE9-CBB56F6D4BB3}" type="presOf" srcId="{0637DFC8-C76B-3B4D-AF53-5F97411EC933}" destId="{74093B07-03BD-9E4F-8563-85DB3A695B8B}" srcOrd="0" destOrd="0" presId="urn:microsoft.com/office/officeart/2005/8/layout/chevron2"/>
    <dgm:cxn modelId="{AAAEA466-B81D-4DAE-A946-B589B0230142}" type="presOf" srcId="{FCAEE09E-48A6-8246-9158-32F0BA7B7645}" destId="{985235AB-5A7B-C449-B197-6062B5E6C187}" srcOrd="0" destOrd="0" presId="urn:microsoft.com/office/officeart/2005/8/layout/chevron2"/>
    <dgm:cxn modelId="{991F54B6-BF54-42E3-AF06-C9A9C4D306AF}" type="presParOf" srcId="{4F4B0AC5-0117-7143-97F0-C8B05BA7E4AD}" destId="{1A758EBD-07ED-1F43-82C3-3D1428C2260C}" srcOrd="0" destOrd="0" presId="urn:microsoft.com/office/officeart/2005/8/layout/chevron2"/>
    <dgm:cxn modelId="{C3F489E3-9DBC-4DB8-9751-6D245BCAD5E9}" type="presParOf" srcId="{1A758EBD-07ED-1F43-82C3-3D1428C2260C}" destId="{C5378835-EAEA-1040-A667-61BDCE9A00AA}" srcOrd="0" destOrd="0" presId="urn:microsoft.com/office/officeart/2005/8/layout/chevron2"/>
    <dgm:cxn modelId="{2253F950-00CC-4301-92E8-E783E0448C58}" type="presParOf" srcId="{1A758EBD-07ED-1F43-82C3-3D1428C2260C}" destId="{5169AB99-5FBE-804A-8F16-EB461E412B24}" srcOrd="1" destOrd="0" presId="urn:microsoft.com/office/officeart/2005/8/layout/chevron2"/>
    <dgm:cxn modelId="{1F52F439-056A-4366-8447-FB8148E634F1}" type="presParOf" srcId="{4F4B0AC5-0117-7143-97F0-C8B05BA7E4AD}" destId="{F07DA336-8A60-AB4C-951D-862DF4B21189}" srcOrd="1" destOrd="0" presId="urn:microsoft.com/office/officeart/2005/8/layout/chevron2"/>
    <dgm:cxn modelId="{8CE88BC2-F480-4156-9C6E-E44573F20E8E}" type="presParOf" srcId="{4F4B0AC5-0117-7143-97F0-C8B05BA7E4AD}" destId="{3279D87D-78A1-AC4F-BF06-D6EC8946BAE9}" srcOrd="2" destOrd="0" presId="urn:microsoft.com/office/officeart/2005/8/layout/chevron2"/>
    <dgm:cxn modelId="{A40FE73E-351B-45A0-9243-872EF4A2CC57}" type="presParOf" srcId="{3279D87D-78A1-AC4F-BF06-D6EC8946BAE9}" destId="{1CF14A60-7AA5-C64B-8D61-79974724B948}" srcOrd="0" destOrd="0" presId="urn:microsoft.com/office/officeart/2005/8/layout/chevron2"/>
    <dgm:cxn modelId="{321C173A-14D7-44A9-A0B1-E7DB1D646830}" type="presParOf" srcId="{3279D87D-78A1-AC4F-BF06-D6EC8946BAE9}" destId="{985235AB-5A7B-C449-B197-6062B5E6C187}" srcOrd="1" destOrd="0" presId="urn:microsoft.com/office/officeart/2005/8/layout/chevron2"/>
    <dgm:cxn modelId="{6CBE388D-E834-4737-9DE7-8CC5D29591B8}" type="presParOf" srcId="{4F4B0AC5-0117-7143-97F0-C8B05BA7E4AD}" destId="{A65D1A78-68C8-F246-B2C5-3C625D5CE0A2}" srcOrd="3" destOrd="0" presId="urn:microsoft.com/office/officeart/2005/8/layout/chevron2"/>
    <dgm:cxn modelId="{ACEAC3B5-8AE8-4622-9AE7-DFA1340320CA}" type="presParOf" srcId="{4F4B0AC5-0117-7143-97F0-C8B05BA7E4AD}" destId="{65C9A6C0-E074-5345-8626-B65AAC5DAD9B}" srcOrd="4" destOrd="0" presId="urn:microsoft.com/office/officeart/2005/8/layout/chevron2"/>
    <dgm:cxn modelId="{4832B308-A5CF-479D-BD42-97D6CD0FA2AE}" type="presParOf" srcId="{65C9A6C0-E074-5345-8626-B65AAC5DAD9B}" destId="{BFB197B8-8471-4A43-9880-8F4D44AA0FB6}" srcOrd="0" destOrd="0" presId="urn:microsoft.com/office/officeart/2005/8/layout/chevron2"/>
    <dgm:cxn modelId="{9B7DC59A-660F-45D0-9AA7-6FDD1325AED7}" type="presParOf" srcId="{65C9A6C0-E074-5345-8626-B65AAC5DAD9B}" destId="{B53B018D-9800-B740-A8EE-E0ADC6384434}" srcOrd="1" destOrd="0" presId="urn:microsoft.com/office/officeart/2005/8/layout/chevron2"/>
    <dgm:cxn modelId="{8CC58285-F53B-48D7-8D1C-FB0F100ADF51}" type="presParOf" srcId="{4F4B0AC5-0117-7143-97F0-C8B05BA7E4AD}" destId="{8C0650AC-9D44-F443-81D9-692761603D00}" srcOrd="5" destOrd="0" presId="urn:microsoft.com/office/officeart/2005/8/layout/chevron2"/>
    <dgm:cxn modelId="{F13960E3-9575-4C5A-A61E-4C0FB16FBE20}" type="presParOf" srcId="{4F4B0AC5-0117-7143-97F0-C8B05BA7E4AD}" destId="{138D501B-A272-E740-81CF-D21E7C7501CF}" srcOrd="6" destOrd="0" presId="urn:microsoft.com/office/officeart/2005/8/layout/chevron2"/>
    <dgm:cxn modelId="{2341C94A-3C27-4456-9692-E680D3782283}" type="presParOf" srcId="{138D501B-A272-E740-81CF-D21E7C7501CF}" destId="{E54E394A-6E49-514B-80A2-8CEA3DCA1B09}" srcOrd="0" destOrd="0" presId="urn:microsoft.com/office/officeart/2005/8/layout/chevron2"/>
    <dgm:cxn modelId="{68754B31-7A44-4999-A3EA-0764D8AA00B9}" type="presParOf" srcId="{138D501B-A272-E740-81CF-D21E7C7501CF}" destId="{BACB070E-3649-8F4C-8CFE-BC2820E9DC99}" srcOrd="1" destOrd="0" presId="urn:microsoft.com/office/officeart/2005/8/layout/chevron2"/>
    <dgm:cxn modelId="{6DA34741-3626-4B25-AF6D-44F892710248}" type="presParOf" srcId="{4F4B0AC5-0117-7143-97F0-C8B05BA7E4AD}" destId="{A188AC33-2A9E-E24A-99E3-95A52940D54C}" srcOrd="7" destOrd="0" presId="urn:microsoft.com/office/officeart/2005/8/layout/chevron2"/>
    <dgm:cxn modelId="{7E7595E4-975A-4E90-A540-0C6AF0425A47}" type="presParOf" srcId="{4F4B0AC5-0117-7143-97F0-C8B05BA7E4AD}" destId="{747A28A7-0176-AC49-BE6C-A5D7CDCA1071}" srcOrd="8" destOrd="0" presId="urn:microsoft.com/office/officeart/2005/8/layout/chevron2"/>
    <dgm:cxn modelId="{AD9619AB-38AF-4919-8ADE-A18265C1A4F9}" type="presParOf" srcId="{747A28A7-0176-AC49-BE6C-A5D7CDCA1071}" destId="{74093B07-03BD-9E4F-8563-85DB3A695B8B}" srcOrd="0" destOrd="0" presId="urn:microsoft.com/office/officeart/2005/8/layout/chevron2"/>
    <dgm:cxn modelId="{2BDE1FBA-2C94-44CE-99D2-A7FC758833E3}" type="presParOf" srcId="{747A28A7-0176-AC49-BE6C-A5D7CDCA1071}" destId="{FCEF0AF8-FE57-E344-BEF1-413E472F0CAA}" srcOrd="1" destOrd="0" presId="urn:microsoft.com/office/officeart/2005/8/layout/chevron2"/>
    <dgm:cxn modelId="{E6BEB9C8-7B85-45B9-9A2F-FD994509066F}" type="presParOf" srcId="{4F4B0AC5-0117-7143-97F0-C8B05BA7E4AD}" destId="{4BD6EC53-0F06-1240-AB0E-8B622D7043B6}" srcOrd="9" destOrd="0" presId="urn:microsoft.com/office/officeart/2005/8/layout/chevron2"/>
    <dgm:cxn modelId="{9048373F-5A02-4FFB-A9AD-A8D7903CBAEE}" type="presParOf" srcId="{4F4B0AC5-0117-7143-97F0-C8B05BA7E4AD}" destId="{3158C8BD-19D8-BE46-8F26-ABCC5C4D56F3}" srcOrd="10" destOrd="0" presId="urn:microsoft.com/office/officeart/2005/8/layout/chevron2"/>
    <dgm:cxn modelId="{F839CE13-92D6-4256-98A9-A3B3C0967001}" type="presParOf" srcId="{3158C8BD-19D8-BE46-8F26-ABCC5C4D56F3}" destId="{D60A238B-A9E8-A144-AD4F-3E13D74F44B9}" srcOrd="0" destOrd="0" presId="urn:microsoft.com/office/officeart/2005/8/layout/chevron2"/>
    <dgm:cxn modelId="{5688312A-C8A5-4C5A-AA31-8E655F67F534}" type="presParOf" srcId="{3158C8BD-19D8-BE46-8F26-ABCC5C4D56F3}" destId="{3FF5EC21-A8BA-754D-8C1B-77737AC36BF3}" srcOrd="1" destOrd="0" presId="urn:microsoft.com/office/officeart/2005/8/layout/chevron2"/>
  </dgm:cxnLst>
  <dgm:bg>
    <a:solidFill>
      <a:srgbClr val="00800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DD02E8-192D-814A-B6C6-4135EF10C1AF}">
      <dsp:nvSpPr>
        <dsp:cNvPr id="0" name=""/>
        <dsp:cNvSpPr/>
      </dsp:nvSpPr>
      <dsp:spPr>
        <a:xfrm rot="5400000">
          <a:off x="-176066" y="177527"/>
          <a:ext cx="1173779" cy="82164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</a:t>
          </a:r>
          <a:endParaRPr lang="en-US" sz="2400" kern="1200" dirty="0"/>
        </a:p>
      </dsp:txBody>
      <dsp:txXfrm rot="-5400000">
        <a:off x="2" y="412283"/>
        <a:ext cx="821645" cy="352134"/>
      </dsp:txXfrm>
    </dsp:sp>
    <dsp:sp modelId="{7AFA695C-76C3-414F-A573-08D842FC17DC}">
      <dsp:nvSpPr>
        <dsp:cNvPr id="0" name=""/>
        <dsp:cNvSpPr/>
      </dsp:nvSpPr>
      <dsp:spPr>
        <a:xfrm rot="5400000">
          <a:off x="3157302" y="-2323728"/>
          <a:ext cx="762956" cy="5434271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THANKS</a:t>
          </a:r>
          <a:r>
            <a:rPr lang="en-US" sz="1600" kern="1200" dirty="0" smtClean="0"/>
            <a:t> for your time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Introductions around the </a:t>
          </a:r>
          <a:r>
            <a:rPr lang="en-US" sz="1600" b="1" kern="1200" dirty="0" smtClean="0"/>
            <a:t>TEAM</a:t>
          </a:r>
          <a:endParaRPr lang="en-US" sz="1600" b="1" kern="1200" dirty="0"/>
        </a:p>
      </dsp:txBody>
      <dsp:txXfrm rot="-5400000">
        <a:off x="821645" y="49173"/>
        <a:ext cx="5397027" cy="688468"/>
      </dsp:txXfrm>
    </dsp:sp>
    <dsp:sp modelId="{3729990A-799A-7C44-9E12-74CE5691A26B}">
      <dsp:nvSpPr>
        <dsp:cNvPr id="0" name=""/>
        <dsp:cNvSpPr/>
      </dsp:nvSpPr>
      <dsp:spPr>
        <a:xfrm rot="5400000">
          <a:off x="-176066" y="1203524"/>
          <a:ext cx="1173779" cy="82164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</a:t>
          </a:r>
          <a:endParaRPr lang="en-US" sz="2400" kern="1200" dirty="0"/>
        </a:p>
      </dsp:txBody>
      <dsp:txXfrm rot="-5400000">
        <a:off x="2" y="1438280"/>
        <a:ext cx="821645" cy="352134"/>
      </dsp:txXfrm>
    </dsp:sp>
    <dsp:sp modelId="{E3BF0458-C4AC-FE44-AED5-4CBACC8C6B44}">
      <dsp:nvSpPr>
        <dsp:cNvPr id="0" name=""/>
        <dsp:cNvSpPr/>
      </dsp:nvSpPr>
      <dsp:spPr>
        <a:xfrm rot="5400000">
          <a:off x="3157302" y="-1308199"/>
          <a:ext cx="762956" cy="5434271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 story or </a:t>
          </a:r>
          <a:r>
            <a:rPr lang="en-US" sz="1600" b="1" kern="1200" dirty="0" smtClean="0"/>
            <a:t>EXPERIENCE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An </a:t>
          </a:r>
          <a:r>
            <a:rPr lang="en-US" sz="1600" b="1" kern="1200" dirty="0" smtClean="0"/>
            <a:t>EXAMPLE</a:t>
          </a:r>
          <a:r>
            <a:rPr lang="en-US" sz="1600" kern="1200" dirty="0" smtClean="0"/>
            <a:t> of great work being done by Team 2011</a:t>
          </a:r>
          <a:endParaRPr lang="en-US" sz="1600" kern="1200" dirty="0"/>
        </a:p>
      </dsp:txBody>
      <dsp:txXfrm rot="-5400000">
        <a:off x="821645" y="1064702"/>
        <a:ext cx="5397027" cy="688468"/>
      </dsp:txXfrm>
    </dsp:sp>
    <dsp:sp modelId="{8AA03B97-90B9-A141-8784-E604FC97906C}">
      <dsp:nvSpPr>
        <dsp:cNvPr id="0" name=""/>
        <dsp:cNvSpPr/>
      </dsp:nvSpPr>
      <dsp:spPr>
        <a:xfrm rot="5400000">
          <a:off x="-176066" y="2229521"/>
          <a:ext cx="1173779" cy="82164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</a:t>
          </a:r>
          <a:endParaRPr lang="en-US" sz="2400" kern="1200" dirty="0"/>
        </a:p>
      </dsp:txBody>
      <dsp:txXfrm rot="-5400000">
        <a:off x="2" y="2464277"/>
        <a:ext cx="821645" cy="352134"/>
      </dsp:txXfrm>
    </dsp:sp>
    <dsp:sp modelId="{336A324A-EB4E-644F-A56A-434922FA03F4}">
      <dsp:nvSpPr>
        <dsp:cNvPr id="0" name=""/>
        <dsp:cNvSpPr/>
      </dsp:nvSpPr>
      <dsp:spPr>
        <a:xfrm rot="5400000">
          <a:off x="3157302" y="-282202"/>
          <a:ext cx="762956" cy="5434271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ACTIONS</a:t>
          </a:r>
          <a:r>
            <a:rPr lang="en-US" sz="1600" kern="1200" dirty="0" smtClean="0"/>
            <a:t> or changes we need to know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What to be </a:t>
          </a:r>
          <a:r>
            <a:rPr lang="en-US" sz="1600" b="1" kern="1200" dirty="0" smtClean="0"/>
            <a:t>AWARE</a:t>
          </a:r>
          <a:r>
            <a:rPr lang="en-US" sz="1600" kern="1200" dirty="0" smtClean="0"/>
            <a:t> of today</a:t>
          </a:r>
          <a:endParaRPr lang="en-US" sz="1600" kern="1200" dirty="0"/>
        </a:p>
      </dsp:txBody>
      <dsp:txXfrm rot="-5400000">
        <a:off x="821645" y="2090699"/>
        <a:ext cx="5397027" cy="688468"/>
      </dsp:txXfrm>
    </dsp:sp>
    <dsp:sp modelId="{74E11852-4183-7048-8585-8C1C2980ED43}">
      <dsp:nvSpPr>
        <dsp:cNvPr id="0" name=""/>
        <dsp:cNvSpPr/>
      </dsp:nvSpPr>
      <dsp:spPr>
        <a:xfrm rot="5400000">
          <a:off x="-176066" y="3255518"/>
          <a:ext cx="1173779" cy="82164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</a:t>
          </a:r>
          <a:endParaRPr lang="en-US" sz="2400" kern="1200" dirty="0"/>
        </a:p>
      </dsp:txBody>
      <dsp:txXfrm rot="-5400000">
        <a:off x="2" y="3490274"/>
        <a:ext cx="821645" cy="352134"/>
      </dsp:txXfrm>
    </dsp:sp>
    <dsp:sp modelId="{3AB95EEB-8ED3-704F-A24B-FBFEF6684A72}">
      <dsp:nvSpPr>
        <dsp:cNvPr id="0" name=""/>
        <dsp:cNvSpPr/>
      </dsp:nvSpPr>
      <dsp:spPr>
        <a:xfrm rot="5400000">
          <a:off x="3157302" y="743794"/>
          <a:ext cx="762956" cy="5434271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MEETING</a:t>
          </a:r>
          <a:r>
            <a:rPr lang="en-US" sz="1600" kern="1200" dirty="0" smtClean="0"/>
            <a:t> time for debrief, and break times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Where I will be if you need </a:t>
          </a:r>
          <a:r>
            <a:rPr lang="en-US" sz="1600" b="1" kern="1200" dirty="0" smtClean="0"/>
            <a:t>ME</a:t>
          </a:r>
          <a:endParaRPr lang="en-US" sz="1600" b="1" kern="1200" dirty="0"/>
        </a:p>
      </dsp:txBody>
      <dsp:txXfrm rot="-5400000">
        <a:off x="821645" y="3116695"/>
        <a:ext cx="5397027" cy="6884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1088AB-74C7-E34A-A332-9FB040FF54CC}">
      <dsp:nvSpPr>
        <dsp:cNvPr id="0" name=""/>
        <dsp:cNvSpPr/>
      </dsp:nvSpPr>
      <dsp:spPr>
        <a:xfrm>
          <a:off x="2744655" y="243064"/>
          <a:ext cx="1237947" cy="1237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1. </a:t>
          </a:r>
          <a:r>
            <a:rPr lang="en-US" sz="1800" b="1" u="sng" kern="1200" dirty="0" smtClean="0">
              <a:solidFill>
                <a:srgbClr val="FF0000"/>
              </a:solidFill>
              <a:latin typeface="Calibri"/>
              <a:ea typeface="+mn-ea"/>
              <a:cs typeface="+mn-cs"/>
            </a:rPr>
            <a:t>R</a:t>
          </a:r>
          <a:r>
            <a:rPr lang="en-US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EAL EXAMPLE OR STORY</a:t>
          </a:r>
          <a:endParaRPr lang="en-US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744655" y="243064"/>
        <a:ext cx="1237947" cy="1237947"/>
      </dsp:txXfrm>
    </dsp:sp>
    <dsp:sp modelId="{C187D73B-C6E3-1545-81E3-1CE1032BA3C1}">
      <dsp:nvSpPr>
        <dsp:cNvPr id="0" name=""/>
        <dsp:cNvSpPr/>
      </dsp:nvSpPr>
      <dsp:spPr>
        <a:xfrm>
          <a:off x="857108" y="-1025"/>
          <a:ext cx="2929221" cy="2929221"/>
        </a:xfrm>
        <a:prstGeom prst="circularArrow">
          <a:avLst>
            <a:gd name="adj1" fmla="val 8253"/>
            <a:gd name="adj2" fmla="val 576483"/>
            <a:gd name="adj3" fmla="val 2962179"/>
            <a:gd name="adj4" fmla="val 52846"/>
            <a:gd name="adj5" fmla="val 9628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872741-D369-864F-BA6D-C7363CDB785F}">
      <dsp:nvSpPr>
        <dsp:cNvPr id="0" name=""/>
        <dsp:cNvSpPr/>
      </dsp:nvSpPr>
      <dsp:spPr>
        <a:xfrm>
          <a:off x="1702745" y="2047705"/>
          <a:ext cx="1237947" cy="1237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2. </a:t>
          </a:r>
          <a:r>
            <a:rPr lang="en-US" sz="1800" b="1" u="sng" kern="1200" dirty="0" smtClean="0">
              <a:solidFill>
                <a:srgbClr val="FF0000"/>
              </a:solidFill>
              <a:latin typeface="Calibri"/>
              <a:ea typeface="+mn-ea"/>
              <a:cs typeface="+mn-cs"/>
            </a:rPr>
            <a:t>W</a:t>
          </a:r>
          <a:r>
            <a:rPr lang="en-US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HAT WAS THE IMPACT?</a:t>
          </a:r>
          <a:endParaRPr lang="en-US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702745" y="2047705"/>
        <a:ext cx="1237947" cy="1237947"/>
      </dsp:txXfrm>
    </dsp:sp>
    <dsp:sp modelId="{FECBF0D6-8327-4D4E-9E08-47CB3CF3121B}">
      <dsp:nvSpPr>
        <dsp:cNvPr id="0" name=""/>
        <dsp:cNvSpPr/>
      </dsp:nvSpPr>
      <dsp:spPr>
        <a:xfrm>
          <a:off x="857108" y="-1025"/>
          <a:ext cx="2929221" cy="2929221"/>
        </a:xfrm>
        <a:prstGeom prst="circularArrow">
          <a:avLst>
            <a:gd name="adj1" fmla="val 8253"/>
            <a:gd name="adj2" fmla="val 576483"/>
            <a:gd name="adj3" fmla="val 10170671"/>
            <a:gd name="adj4" fmla="val 7261338"/>
            <a:gd name="adj5" fmla="val 9628"/>
          </a:avLst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6A50D2-C137-804B-B6C2-91E70746A9F7}">
      <dsp:nvSpPr>
        <dsp:cNvPr id="0" name=""/>
        <dsp:cNvSpPr/>
      </dsp:nvSpPr>
      <dsp:spPr>
        <a:xfrm>
          <a:off x="660834" y="243064"/>
          <a:ext cx="1237947" cy="1237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3. </a:t>
          </a:r>
          <a:r>
            <a:rPr lang="en-US" sz="1800" b="1" u="sng" kern="1200" dirty="0" smtClean="0">
              <a:solidFill>
                <a:srgbClr val="FF0000"/>
              </a:solidFill>
              <a:latin typeface="Calibri"/>
              <a:ea typeface="+mn-ea"/>
              <a:cs typeface="+mn-cs"/>
            </a:rPr>
            <a:t>C</a:t>
          </a:r>
          <a:r>
            <a:rPr lang="en-US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HANGE OR CONTINUE?</a:t>
          </a:r>
          <a:endParaRPr lang="en-US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660834" y="243064"/>
        <a:ext cx="1237947" cy="1237947"/>
      </dsp:txXfrm>
    </dsp:sp>
    <dsp:sp modelId="{071FF930-706C-B149-86DC-71D6339841B4}">
      <dsp:nvSpPr>
        <dsp:cNvPr id="0" name=""/>
        <dsp:cNvSpPr/>
      </dsp:nvSpPr>
      <dsp:spPr>
        <a:xfrm>
          <a:off x="857108" y="-1025"/>
          <a:ext cx="2929221" cy="2929221"/>
        </a:xfrm>
        <a:prstGeom prst="circularArrow">
          <a:avLst>
            <a:gd name="adj1" fmla="val 8253"/>
            <a:gd name="adj2" fmla="val 576483"/>
            <a:gd name="adj3" fmla="val 16855155"/>
            <a:gd name="adj4" fmla="val 14968361"/>
            <a:gd name="adj5" fmla="val 9628"/>
          </a:avLst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378835-EAEA-1040-A667-61BDCE9A00AA}">
      <dsp:nvSpPr>
        <dsp:cNvPr id="0" name=""/>
        <dsp:cNvSpPr/>
      </dsp:nvSpPr>
      <dsp:spPr>
        <a:xfrm rot="5400000">
          <a:off x="-136735" y="136735"/>
          <a:ext cx="911572" cy="63810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T</a:t>
          </a:r>
          <a:endParaRPr lang="en-US" sz="1800" kern="1200" dirty="0">
            <a:solidFill>
              <a:schemeClr val="tx1"/>
            </a:solidFill>
          </a:endParaRPr>
        </a:p>
      </dsp:txBody>
      <dsp:txXfrm rot="-5400000">
        <a:off x="1" y="319049"/>
        <a:ext cx="638100" cy="273472"/>
      </dsp:txXfrm>
    </dsp:sp>
    <dsp:sp modelId="{5169AB99-5FBE-804A-8F16-EB461E412B24}">
      <dsp:nvSpPr>
        <dsp:cNvPr id="0" name=""/>
        <dsp:cNvSpPr/>
      </dsp:nvSpPr>
      <dsp:spPr>
        <a:xfrm rot="5400000">
          <a:off x="3140193" y="-2499398"/>
          <a:ext cx="592522" cy="5596708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solidFill>
                <a:schemeClr val="tx1"/>
              </a:solidFill>
            </a:rPr>
            <a:t>THANK YOU!</a:t>
          </a:r>
          <a:endParaRPr lang="en-US" sz="1200" b="1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tx1"/>
              </a:solidFill>
            </a:rPr>
            <a:t>Thanks for your time and effort today</a:t>
          </a:r>
          <a:endParaRPr lang="en-US" sz="1200" kern="1200" dirty="0">
            <a:solidFill>
              <a:schemeClr val="tx1"/>
            </a:solidFill>
          </a:endParaRPr>
        </a:p>
      </dsp:txBody>
      <dsp:txXfrm rot="-5400000">
        <a:off x="638101" y="31619"/>
        <a:ext cx="5567783" cy="534672"/>
      </dsp:txXfrm>
    </dsp:sp>
    <dsp:sp modelId="{1CF14A60-7AA5-C64B-8D61-79974724B948}">
      <dsp:nvSpPr>
        <dsp:cNvPr id="0" name=""/>
        <dsp:cNvSpPr/>
      </dsp:nvSpPr>
      <dsp:spPr>
        <a:xfrm rot="5400000">
          <a:off x="-136735" y="953047"/>
          <a:ext cx="911572" cy="63810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H</a:t>
          </a:r>
          <a:endParaRPr lang="en-US" sz="1800" kern="1200" dirty="0">
            <a:solidFill>
              <a:schemeClr val="tx1"/>
            </a:solidFill>
          </a:endParaRPr>
        </a:p>
      </dsp:txBody>
      <dsp:txXfrm rot="-5400000">
        <a:off x="1" y="1135361"/>
        <a:ext cx="638100" cy="273472"/>
      </dsp:txXfrm>
    </dsp:sp>
    <dsp:sp modelId="{985235AB-5A7B-C449-B197-6062B5E6C187}">
      <dsp:nvSpPr>
        <dsp:cNvPr id="0" name=""/>
        <dsp:cNvSpPr/>
      </dsp:nvSpPr>
      <dsp:spPr>
        <a:xfrm rot="5400000">
          <a:off x="3140193" y="-1685781"/>
          <a:ext cx="592522" cy="5596708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solidFill>
                <a:schemeClr val="tx1"/>
              </a:solidFill>
            </a:rPr>
            <a:t>HIGHLIGHTS</a:t>
          </a:r>
          <a:r>
            <a:rPr lang="en-US" sz="1200" kern="1200" dirty="0" smtClean="0">
              <a:solidFill>
                <a:schemeClr val="tx1"/>
              </a:solidFill>
            </a:rPr>
            <a:t> from the day</a:t>
          </a:r>
          <a:endParaRPr lang="en-US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tx1"/>
              </a:solidFill>
            </a:rPr>
            <a:t>Share a story of great visitor service you heard about or saw from the team</a:t>
          </a:r>
          <a:endParaRPr lang="en-US" sz="1200" kern="1200" dirty="0">
            <a:solidFill>
              <a:schemeClr val="tx1"/>
            </a:solidFill>
          </a:endParaRPr>
        </a:p>
      </dsp:txBody>
      <dsp:txXfrm rot="-5400000">
        <a:off x="638101" y="845236"/>
        <a:ext cx="5567783" cy="534672"/>
      </dsp:txXfrm>
    </dsp:sp>
    <dsp:sp modelId="{BFB197B8-8471-4A43-9880-8F4D44AA0FB6}">
      <dsp:nvSpPr>
        <dsp:cNvPr id="0" name=""/>
        <dsp:cNvSpPr/>
      </dsp:nvSpPr>
      <dsp:spPr>
        <a:xfrm rot="5400000">
          <a:off x="-136735" y="1766665"/>
          <a:ext cx="911572" cy="63810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A</a:t>
          </a:r>
          <a:endParaRPr lang="en-US" sz="1800" kern="1200" dirty="0">
            <a:solidFill>
              <a:schemeClr val="tx1"/>
            </a:solidFill>
          </a:endParaRPr>
        </a:p>
      </dsp:txBody>
      <dsp:txXfrm rot="-5400000">
        <a:off x="1" y="1948979"/>
        <a:ext cx="638100" cy="273472"/>
      </dsp:txXfrm>
    </dsp:sp>
    <dsp:sp modelId="{B53B018D-9800-B740-A8EE-E0ADC6384434}">
      <dsp:nvSpPr>
        <dsp:cNvPr id="0" name=""/>
        <dsp:cNvSpPr/>
      </dsp:nvSpPr>
      <dsp:spPr>
        <a:xfrm rot="5400000">
          <a:off x="3140193" y="-872163"/>
          <a:ext cx="592522" cy="5596708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solidFill>
                <a:schemeClr val="tx1"/>
              </a:solidFill>
            </a:rPr>
            <a:t>ACTIONS</a:t>
          </a:r>
          <a:r>
            <a:rPr lang="en-US" sz="1200" kern="1200" dirty="0" smtClean="0">
              <a:solidFill>
                <a:schemeClr val="tx1"/>
              </a:solidFill>
            </a:rPr>
            <a:t>	</a:t>
          </a:r>
          <a:endParaRPr lang="en-US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tx1"/>
              </a:solidFill>
            </a:rPr>
            <a:t>How to share what we’ve achieved today with Team 2011. Facebook, Workforce Center?</a:t>
          </a:r>
          <a:endParaRPr lang="en-US" sz="1200" kern="1200" dirty="0">
            <a:solidFill>
              <a:schemeClr val="tx1"/>
            </a:solidFill>
          </a:endParaRPr>
        </a:p>
      </dsp:txBody>
      <dsp:txXfrm rot="-5400000">
        <a:off x="638101" y="1658854"/>
        <a:ext cx="5567783" cy="534672"/>
      </dsp:txXfrm>
    </dsp:sp>
    <dsp:sp modelId="{E54E394A-6E49-514B-80A2-8CEA3DCA1B09}">
      <dsp:nvSpPr>
        <dsp:cNvPr id="0" name=""/>
        <dsp:cNvSpPr/>
      </dsp:nvSpPr>
      <dsp:spPr>
        <a:xfrm rot="5400000">
          <a:off x="-136735" y="2580282"/>
          <a:ext cx="911572" cy="63810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N</a:t>
          </a:r>
          <a:endParaRPr lang="en-US" sz="1800" kern="1200" dirty="0">
            <a:solidFill>
              <a:schemeClr val="tx1"/>
            </a:solidFill>
          </a:endParaRPr>
        </a:p>
      </dsp:txBody>
      <dsp:txXfrm rot="-5400000">
        <a:off x="1" y="2762596"/>
        <a:ext cx="638100" cy="273472"/>
      </dsp:txXfrm>
    </dsp:sp>
    <dsp:sp modelId="{BACB070E-3649-8F4C-8CFE-BC2820E9DC99}">
      <dsp:nvSpPr>
        <dsp:cNvPr id="0" name=""/>
        <dsp:cNvSpPr/>
      </dsp:nvSpPr>
      <dsp:spPr>
        <a:xfrm rot="5400000">
          <a:off x="3140193" y="-58546"/>
          <a:ext cx="592522" cy="5596708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solidFill>
                <a:schemeClr val="tx1"/>
              </a:solidFill>
            </a:rPr>
            <a:t>NOTIFICATION</a:t>
          </a:r>
          <a:endParaRPr lang="en-US" sz="1200" b="1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tx1"/>
              </a:solidFill>
            </a:rPr>
            <a:t>Were there any incidents that need escalating?</a:t>
          </a:r>
          <a:endParaRPr lang="en-US" sz="1200" kern="1200" dirty="0">
            <a:solidFill>
              <a:schemeClr val="tx1"/>
            </a:solidFill>
          </a:endParaRPr>
        </a:p>
      </dsp:txBody>
      <dsp:txXfrm rot="-5400000">
        <a:off x="638101" y="2472471"/>
        <a:ext cx="5567783" cy="534672"/>
      </dsp:txXfrm>
    </dsp:sp>
    <dsp:sp modelId="{74093B07-03BD-9E4F-8563-85DB3A695B8B}">
      <dsp:nvSpPr>
        <dsp:cNvPr id="0" name=""/>
        <dsp:cNvSpPr/>
      </dsp:nvSpPr>
      <dsp:spPr>
        <a:xfrm rot="5400000">
          <a:off x="-136735" y="3393900"/>
          <a:ext cx="911572" cy="63810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K</a:t>
          </a:r>
          <a:endParaRPr lang="en-US" sz="1800" kern="1200" dirty="0">
            <a:solidFill>
              <a:schemeClr val="tx1"/>
            </a:solidFill>
          </a:endParaRPr>
        </a:p>
      </dsp:txBody>
      <dsp:txXfrm rot="-5400000">
        <a:off x="1" y="3576214"/>
        <a:ext cx="638100" cy="273472"/>
      </dsp:txXfrm>
    </dsp:sp>
    <dsp:sp modelId="{FCEF0AF8-FE57-E344-BEF1-413E472F0CAA}">
      <dsp:nvSpPr>
        <dsp:cNvPr id="0" name=""/>
        <dsp:cNvSpPr/>
      </dsp:nvSpPr>
      <dsp:spPr>
        <a:xfrm rot="5400000">
          <a:off x="3140193" y="755071"/>
          <a:ext cx="592522" cy="5596708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solidFill>
                <a:schemeClr val="tx1"/>
              </a:solidFill>
            </a:rPr>
            <a:t>KIT</a:t>
          </a:r>
          <a:r>
            <a:rPr lang="en-US" sz="1200" kern="1200" dirty="0" smtClean="0">
              <a:solidFill>
                <a:schemeClr val="tx1"/>
              </a:solidFill>
            </a:rPr>
            <a:t> and Admin</a:t>
          </a:r>
          <a:endParaRPr lang="en-US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tx1"/>
              </a:solidFill>
            </a:rPr>
            <a:t>Does everyone know their next shift time? Remember to keep your uniform tidy.</a:t>
          </a:r>
          <a:endParaRPr lang="en-US" sz="1200" kern="1200" dirty="0">
            <a:solidFill>
              <a:schemeClr val="tx1"/>
            </a:solidFill>
          </a:endParaRPr>
        </a:p>
      </dsp:txBody>
      <dsp:txXfrm rot="-5400000">
        <a:off x="638101" y="3286089"/>
        <a:ext cx="5567783" cy="534672"/>
      </dsp:txXfrm>
    </dsp:sp>
    <dsp:sp modelId="{D60A238B-A9E8-A144-AD4F-3E13D74F44B9}">
      <dsp:nvSpPr>
        <dsp:cNvPr id="0" name=""/>
        <dsp:cNvSpPr/>
      </dsp:nvSpPr>
      <dsp:spPr>
        <a:xfrm rot="5400000">
          <a:off x="-136735" y="4207517"/>
          <a:ext cx="911572" cy="63810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S</a:t>
          </a:r>
          <a:endParaRPr lang="en-US" sz="1800" kern="1200" dirty="0">
            <a:solidFill>
              <a:schemeClr val="tx1"/>
            </a:solidFill>
          </a:endParaRPr>
        </a:p>
      </dsp:txBody>
      <dsp:txXfrm rot="-5400000">
        <a:off x="1" y="4389831"/>
        <a:ext cx="638100" cy="273472"/>
      </dsp:txXfrm>
    </dsp:sp>
    <dsp:sp modelId="{3FF5EC21-A8BA-754D-8C1B-77737AC36BF3}">
      <dsp:nvSpPr>
        <dsp:cNvPr id="0" name=""/>
        <dsp:cNvSpPr/>
      </dsp:nvSpPr>
      <dsp:spPr>
        <a:xfrm rot="5400000">
          <a:off x="3140193" y="1568689"/>
          <a:ext cx="592522" cy="5596708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solidFill>
                <a:schemeClr val="tx1"/>
              </a:solidFill>
            </a:rPr>
            <a:t>SEE YOU NEXT TIME!</a:t>
          </a:r>
          <a:endParaRPr lang="en-US" sz="1200" b="1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tx1"/>
              </a:solidFill>
            </a:rPr>
            <a:t>Thanks again for your great work</a:t>
          </a:r>
          <a:endParaRPr lang="en-US" sz="1200" kern="1200" dirty="0">
            <a:solidFill>
              <a:schemeClr val="tx1"/>
            </a:solidFill>
          </a:endParaRPr>
        </a:p>
      </dsp:txBody>
      <dsp:txXfrm rot="-5400000">
        <a:off x="638101" y="4099707"/>
        <a:ext cx="5567783" cy="534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283C32F-E9F1-4E40-8AEA-43BE7E8EC1D8}" type="datetime1">
              <a:rPr lang="en-US"/>
              <a:pPr>
                <a:defRPr/>
              </a:pPr>
              <a:t>7/5/2012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70C0432-5A69-409C-8C87-220F8ABA8B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3101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7287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43537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C47E6BE-90D2-4E99-A12A-9E79D1D32F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8092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56038" y="9442450"/>
            <a:ext cx="29495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966788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/>
            <a:fld id="{7BA7E770-1038-4745-B225-7C3DEFC97E55}" type="slidenum">
              <a:rPr lang="en-NZ" sz="1200">
                <a:ea typeface="ヒラギノ角ゴ Pro W3" charset="-128"/>
              </a:rPr>
              <a:pPr algn="r"/>
              <a:t>3</a:t>
            </a:fld>
            <a:endParaRPr lang="en-NZ" sz="1200">
              <a:ea typeface="ヒラギノ角ゴ Pro W3" charset="-128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5700" cy="3725863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21225"/>
            <a:ext cx="4989513" cy="4471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/>
          <a:p>
            <a:pPr defTabSz="863600"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966788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0EC7B07A-8DA9-4F13-8DF5-43C51484A994}" type="slidenum">
              <a:rPr lang="en-AU" sz="1200"/>
              <a:pPr algn="r" eaLnBrk="1" hangingPunct="1"/>
              <a:t>4</a:t>
            </a:fld>
            <a:endParaRPr lang="en-AU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/>
          <a:p>
            <a:pPr defTabSz="863600"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 anchor="b"/>
          <a:lstStyle>
            <a:lvl1pPr defTabSz="863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863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863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863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863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3058A160-760A-418D-B4FE-EE9B7961E39B}" type="slidenum">
              <a:rPr lang="en-AU" sz="1100"/>
              <a:pPr algn="r" eaLnBrk="1" hangingPunct="1"/>
              <a:t>21</a:t>
            </a:fld>
            <a:endParaRPr lang="en-AU" sz="11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863600"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1B3015E9-9980-4465-A0F1-3E715324381C}" type="slidenum">
              <a:rPr lang="en-GB"/>
              <a:pPr eaLnBrk="1" hangingPunct="1"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DB250586-9D12-409D-9C3C-122CBCA1D573}" type="slidenum">
              <a:rPr lang="en-GB"/>
              <a:pPr eaLnBrk="1" hangingPunct="1"/>
              <a:t>29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695B9BCE-FC05-43D5-AE99-F7EEA1C1810C}" type="slidenum">
              <a:rPr lang="en-GB"/>
              <a:pPr eaLnBrk="1" hangingPunct="1"/>
              <a:t>30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owerpoint strip_divid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RWC_NZ_Script_Linear_Ne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19800"/>
            <a:ext cx="326866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RWC_2011_FC_Land_Neg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135572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RWC_TO_FC_Neg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81000"/>
            <a:ext cx="661988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285750" y="6215063"/>
            <a:ext cx="3214688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800">
                <a:solidFill>
                  <a:schemeClr val="bg1"/>
                </a:solidFill>
              </a:rPr>
              <a:t>TM © Rugby World Cup Limited 2008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066800" y="1600200"/>
            <a:ext cx="7772400" cy="1755775"/>
          </a:xfrm>
        </p:spPr>
        <p:txBody>
          <a:bodyPr anchor="b">
            <a:noAutofit/>
          </a:bodyPr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752600" y="3355975"/>
            <a:ext cx="7086600" cy="17526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700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C86E1-6BEC-42AB-BE09-08E0ADBCF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721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owerpoint strip_divid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RWC_NZ_Script_Linear_Ne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19800"/>
            <a:ext cx="326866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RWC_2011_FC_Land_Neg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135572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RWC_TO_FC_Neg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81000"/>
            <a:ext cx="661988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1343025" y="1600200"/>
            <a:ext cx="7543800" cy="1981200"/>
          </a:xfrm>
        </p:spPr>
        <p:txBody>
          <a:bodyPr anchor="t"/>
          <a:lstStyle>
            <a:lvl1pPr algn="r">
              <a:defRPr sz="150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2714625" y="3733800"/>
            <a:ext cx="6172200" cy="1752600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82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CCC35014-A1C8-4528-94A0-73F0AB7F2C9C}" type="datetimeFigureOut">
              <a:rPr lang="en-US"/>
              <a:pPr>
                <a:defRPr/>
              </a:pPr>
              <a:t>7/5/2012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9EEB6B-4140-4484-B739-F5FD962665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994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Powerpoint strip 3b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33413" y="1524000"/>
            <a:ext cx="7772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819400"/>
            <a:ext cx="7772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5532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bg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73350" y="6553200"/>
            <a:ext cx="26019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bg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42225" y="6553200"/>
            <a:ext cx="11969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solidFill>
                  <a:schemeClr val="bg1"/>
                </a:solidFill>
                <a:latin typeface="RWC Regular" pitchFamily="34" charset="0"/>
              </a:defRPr>
            </a:lvl1pPr>
          </a:lstStyle>
          <a:p>
            <a:pPr>
              <a:defRPr/>
            </a:pPr>
            <a:fld id="{C41ECC54-20F4-45C6-B668-1831A4535A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13" descr="RWC_NZ_Script_Linear_Neg.png"/>
          <p:cNvPicPr>
            <a:picLocks noChangeAspect="1"/>
          </p:cNvPicPr>
          <p:nvPr/>
        </p:nvPicPr>
        <p:blipFill>
          <a:blip r:embed="rId7">
            <a:duotone>
              <a:schemeClr val="tx1"/>
              <a:srgbClr val="FFF1C1"/>
            </a:duotone>
            <a:lum bright="-100000" contrast="100000"/>
          </a:blip>
          <a:srcRect/>
          <a:stretch>
            <a:fillRect/>
          </a:stretch>
        </p:blipFill>
        <p:spPr bwMode="auto">
          <a:xfrm>
            <a:off x="5486400" y="6019800"/>
            <a:ext cx="326866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1" descr="RWC_TO_FC_Neg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450" y="152400"/>
            <a:ext cx="4413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2" descr="RWC_2011_FC_Land_Neg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838"/>
            <a:ext cx="9731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6" r:id="rId2"/>
    <p:sldLayoutId id="2147483818" r:id="rId3"/>
    <p:sldLayoutId id="2147483819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WC Bold" pitchFamily="34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WC Bold" pitchFamily="34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WC Bold" pitchFamily="34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WC Bold" pitchFamily="34" charset="0"/>
          <a:ea typeface="MS PGothic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RWC Bold" pitchFamily="34" charset="0"/>
          <a:ea typeface="ＭＳ Ｐゴシック" pitchFamily="-112" charset="-128"/>
          <a:cs typeface="ＭＳ Ｐゴシック" pitchFamily="-11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RWC Bold" pitchFamily="34" charset="0"/>
          <a:ea typeface="ＭＳ Ｐゴシック" pitchFamily="-112" charset="-128"/>
          <a:cs typeface="ＭＳ Ｐゴシック" pitchFamily="-11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RWC Bold" pitchFamily="34" charset="0"/>
          <a:ea typeface="ＭＳ Ｐゴシック" pitchFamily="-112" charset="-128"/>
          <a:cs typeface="ＭＳ Ｐゴシック" pitchFamily="-11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RWC Bold" pitchFamily="34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olunteeringnz.org.nz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://www.facebook.com/pages/Saint-Paul-MN/Cathedral-of-Saint-Paul-National-Shrine-of-the-Apostle-Paul/200206761419?ref=ts" TargetMode="External"/><Relationship Id="rId7" Type="http://schemas.openxmlformats.org/officeDocument/2006/relationships/hyperlink" Target="http://www.cathedralsaintpaul.org/organ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hyperlink" Target="http://twitter.com/CathedralStPaul" TargetMode="External"/><Relationship Id="rId10" Type="http://schemas.openxmlformats.org/officeDocument/2006/relationships/image" Target="../media/image18.jpeg"/><Relationship Id="rId4" Type="http://schemas.openxmlformats.org/officeDocument/2006/relationships/image" Target="../media/image15.png"/><Relationship Id="rId9" Type="http://schemas.openxmlformats.org/officeDocument/2006/relationships/hyperlink" Target="http://www.cnrc.navy.mil/PAO/Flickr-Button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smtClean="0"/>
              <a:t>Team 2011</a:t>
            </a:r>
            <a:br>
              <a:rPr lang="en-US" sz="4800" smtClean="0"/>
            </a:br>
            <a:r>
              <a:rPr lang="en-US" sz="4800" smtClean="0"/>
              <a:t>Team Leader Workshop</a:t>
            </a: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smtClean="0">
                <a:solidFill>
                  <a:srgbClr val="FF0000"/>
                </a:solidFill>
              </a:rPr>
              <a:t>[date 2011]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mtClean="0"/>
              <a:t>Volunteering New Zealand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smtClean="0"/>
              <a:t>Who they are</a:t>
            </a:r>
          </a:p>
          <a:p>
            <a:r>
              <a:rPr lang="en-NZ" smtClean="0"/>
              <a:t>What they do – vision, mission</a:t>
            </a:r>
          </a:p>
          <a:p>
            <a:r>
              <a:rPr lang="en-NZ" smtClean="0"/>
              <a:t>How to find out more information</a:t>
            </a:r>
          </a:p>
          <a:p>
            <a:r>
              <a:rPr lang="en-NZ" smtClean="0">
                <a:hlinkClick r:id="rId2"/>
              </a:rPr>
              <a:t>www.volunteeringnz.org.nz</a:t>
            </a:r>
            <a:r>
              <a:rPr lang="en-NZ" smtClean="0"/>
              <a:t> </a:t>
            </a:r>
          </a:p>
          <a:p>
            <a:endParaRPr lang="en-NZ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01673723-BE47-4FED-BB8B-9EA593F9CF06}" type="slidenum">
              <a:rPr lang="en-US">
                <a:solidFill>
                  <a:schemeClr val="bg1"/>
                </a:solidFill>
                <a:latin typeface="RWC Regular" pitchFamily="34" charset="0"/>
              </a:rPr>
              <a:pPr/>
              <a:t>10</a:t>
            </a:fld>
            <a:endParaRPr lang="en-US">
              <a:solidFill>
                <a:schemeClr val="bg1"/>
              </a:solidFill>
              <a:latin typeface="RWC Regular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87388" y="1430338"/>
            <a:ext cx="7772400" cy="990600"/>
          </a:xfrm>
        </p:spPr>
        <p:txBody>
          <a:bodyPr/>
          <a:lstStyle/>
          <a:p>
            <a:r>
              <a:rPr lang="en-NZ" smtClean="0"/>
              <a:t>Policy To Protect Us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685800" y="2492375"/>
            <a:ext cx="7199313" cy="2667000"/>
          </a:xfrm>
        </p:spPr>
        <p:txBody>
          <a:bodyPr/>
          <a:lstStyle/>
          <a:p>
            <a:r>
              <a:rPr lang="en-NZ" sz="2400" smtClean="0"/>
              <a:t>A volunteer means a person who does not expect to be rewarded for their work , and receives no reward for their work.</a:t>
            </a:r>
          </a:p>
          <a:p>
            <a:r>
              <a:rPr lang="en-NZ" sz="2400" smtClean="0"/>
              <a:t>The Government recognises the important role volunteering has in society , and our economy</a:t>
            </a:r>
          </a:p>
          <a:p>
            <a:r>
              <a:rPr lang="en-NZ" sz="2400" smtClean="0"/>
              <a:t>There are a set of policies in place to protect volunteers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1E1C9BD3-AF82-456E-A77C-D202851FC4D8}" type="slidenum">
              <a:rPr lang="en-US">
                <a:solidFill>
                  <a:schemeClr val="bg1"/>
                </a:solidFill>
                <a:latin typeface="RWC Regular" pitchFamily="34" charset="0"/>
              </a:rPr>
              <a:pPr/>
              <a:t>11</a:t>
            </a:fld>
            <a:endParaRPr lang="en-US">
              <a:solidFill>
                <a:schemeClr val="bg1"/>
              </a:solidFill>
              <a:latin typeface="RWC Regular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11188" y="1125538"/>
            <a:ext cx="7772400" cy="990600"/>
          </a:xfrm>
        </p:spPr>
        <p:txBody>
          <a:bodyPr/>
          <a:lstStyle/>
          <a:p>
            <a:r>
              <a:rPr lang="en-NZ" smtClean="0"/>
              <a:t>Policy to protect us – cont.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29D94957-C2FF-4428-941F-298366F246B7}" type="slidenum">
              <a:rPr lang="en-US">
                <a:solidFill>
                  <a:schemeClr val="bg1"/>
                </a:solidFill>
                <a:latin typeface="RWC Regular" pitchFamily="34" charset="0"/>
              </a:rPr>
              <a:pPr/>
              <a:t>12</a:t>
            </a:fld>
            <a:endParaRPr lang="en-US">
              <a:solidFill>
                <a:schemeClr val="bg1"/>
              </a:solidFill>
              <a:latin typeface="RWC Regular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188" y="1989138"/>
            <a:ext cx="7921625" cy="5016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NZ" sz="2000" b="1" dirty="0">
                <a:latin typeface="+mn-lt"/>
                <a:ea typeface="ＭＳ Ｐゴシック"/>
              </a:rPr>
              <a:t>Table Discussion:</a:t>
            </a:r>
          </a:p>
          <a:p>
            <a:pPr>
              <a:defRPr/>
            </a:pPr>
            <a:endParaRPr lang="en-NZ" sz="2000" dirty="0">
              <a:latin typeface="+mn-lt"/>
              <a:ea typeface="ＭＳ Ｐゴシック"/>
            </a:endParaRPr>
          </a:p>
          <a:p>
            <a:pPr>
              <a:defRPr/>
            </a:pPr>
            <a:r>
              <a:rPr lang="en-NZ" sz="2000" dirty="0">
                <a:latin typeface="+mn-lt"/>
                <a:ea typeface="ＭＳ Ｐゴシック"/>
              </a:rPr>
              <a:t>At your table, agree what your allocated policy means, and how it relates to volunteers for Rugby World Cup 2011.</a:t>
            </a:r>
          </a:p>
          <a:p>
            <a:pPr>
              <a:defRPr/>
            </a:pPr>
            <a:endParaRPr lang="en-NZ" sz="2000" dirty="0">
              <a:latin typeface="+mn-lt"/>
              <a:ea typeface="ＭＳ Ｐゴシック"/>
            </a:endParaRPr>
          </a:p>
          <a:p>
            <a:pPr>
              <a:defRPr/>
            </a:pPr>
            <a:r>
              <a:rPr lang="en-NZ" sz="2000" dirty="0">
                <a:latin typeface="+mn-lt"/>
                <a:ea typeface="ＭＳ Ｐゴシック"/>
              </a:rPr>
              <a:t>Prepare a 30 second presentation for the group about your policy. Be as creative as you like!</a:t>
            </a:r>
          </a:p>
          <a:p>
            <a:pPr>
              <a:defRPr/>
            </a:pPr>
            <a:endParaRPr lang="en-NZ" sz="2000" dirty="0">
              <a:latin typeface="+mn-lt"/>
              <a:ea typeface="ＭＳ Ｐゴシック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NZ" sz="2000" dirty="0">
                <a:solidFill>
                  <a:srgbClr val="000000"/>
                </a:solidFill>
                <a:latin typeface="+mn-lt"/>
                <a:ea typeface="ＭＳ Ｐゴシック"/>
              </a:rPr>
              <a:t>Privacy Act (1993)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NZ" sz="2000" dirty="0">
                <a:solidFill>
                  <a:srgbClr val="000000"/>
                </a:solidFill>
                <a:latin typeface="+mn-lt"/>
                <a:ea typeface="ＭＳ Ｐゴシック"/>
              </a:rPr>
              <a:t>RNZ 2011 Code of Conduct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NZ" sz="2000" dirty="0">
                <a:solidFill>
                  <a:srgbClr val="000000"/>
                </a:solidFill>
                <a:latin typeface="+mn-lt"/>
                <a:ea typeface="ＭＳ Ｐゴシック"/>
              </a:rPr>
              <a:t>Human Rights Act (1993)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NZ" sz="2000" dirty="0">
                <a:solidFill>
                  <a:srgbClr val="000000"/>
                </a:solidFill>
                <a:latin typeface="+mn-lt"/>
                <a:ea typeface="ＭＳ Ｐゴシック"/>
              </a:rPr>
              <a:t>RNZ 2011 Accreditation regulations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NZ" sz="2000" dirty="0">
                <a:solidFill>
                  <a:srgbClr val="000000"/>
                </a:solidFill>
                <a:latin typeface="+mn-lt"/>
                <a:ea typeface="ＭＳ Ｐゴシック"/>
              </a:rPr>
              <a:t>Health and Safety in Employment Act (1992)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NZ" sz="2000" dirty="0">
                <a:solidFill>
                  <a:srgbClr val="000000"/>
                </a:solidFill>
                <a:latin typeface="+mn-lt"/>
                <a:ea typeface="ＭＳ Ｐゴシック"/>
              </a:rPr>
              <a:t>Accident Compensation Act (2001)</a:t>
            </a:r>
          </a:p>
          <a:p>
            <a:pPr>
              <a:buFont typeface="Arial" pitchFamily="34" charset="0"/>
              <a:buChar char="•"/>
              <a:defRPr/>
            </a:pPr>
            <a:endParaRPr lang="en-NZ" sz="2000" dirty="0">
              <a:latin typeface="+mn-lt"/>
              <a:ea typeface="ＭＳ Ｐゴシック"/>
            </a:endParaRPr>
          </a:p>
          <a:p>
            <a:pPr>
              <a:buFont typeface="Arial" pitchFamily="34" charset="0"/>
              <a:buChar char="•"/>
              <a:defRPr/>
            </a:pPr>
            <a:endParaRPr lang="en-NZ" sz="2000" dirty="0">
              <a:latin typeface="+mn-lt"/>
              <a:ea typeface="ＭＳ Ｐゴシック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84213" y="1125538"/>
            <a:ext cx="7772400" cy="990600"/>
          </a:xfrm>
        </p:spPr>
        <p:txBody>
          <a:bodyPr/>
          <a:lstStyle/>
          <a:p>
            <a:r>
              <a:rPr lang="en-NZ" smtClean="0"/>
              <a:t>Policy to protect us – cont.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6B17DCDA-3C59-438E-AB85-9CE31539B424}" type="slidenum">
              <a:rPr lang="en-US">
                <a:solidFill>
                  <a:schemeClr val="bg1"/>
                </a:solidFill>
                <a:latin typeface="RWC Regular" pitchFamily="34" charset="0"/>
              </a:rPr>
              <a:pPr/>
              <a:t>13</a:t>
            </a:fld>
            <a:endParaRPr lang="en-US">
              <a:solidFill>
                <a:schemeClr val="bg1"/>
              </a:solidFill>
              <a:latin typeface="RWC Regular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4213" y="2457450"/>
            <a:ext cx="6840537" cy="2370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NZ" sz="3000" b="1" dirty="0">
                <a:latin typeface="+mn-lt"/>
                <a:ea typeface="ＭＳ Ｐゴシック"/>
              </a:rPr>
              <a:t>Privacy Act (1993)</a:t>
            </a:r>
          </a:p>
          <a:p>
            <a:pPr>
              <a:defRPr/>
            </a:pPr>
            <a:endParaRPr lang="en-NZ" sz="2400" b="1" dirty="0">
              <a:latin typeface="+mn-lt"/>
              <a:ea typeface="ＭＳ Ｐゴシック"/>
            </a:endParaRPr>
          </a:p>
          <a:p>
            <a:pPr>
              <a:defRPr/>
            </a:pPr>
            <a:r>
              <a:rPr lang="en-NZ" sz="2400" dirty="0">
                <a:latin typeface="+mn-lt"/>
                <a:ea typeface="ＭＳ Ｐゴシック"/>
              </a:rPr>
              <a:t>Volunteers must comply with this Act just as paid staff need to do (personal details, information about team members, etc)</a:t>
            </a:r>
          </a:p>
          <a:p>
            <a:pPr>
              <a:buFont typeface="Arial" pitchFamily="34" charset="0"/>
              <a:buChar char="•"/>
              <a:defRPr/>
            </a:pPr>
            <a:endParaRPr lang="en-NZ" sz="2200" b="1" dirty="0">
              <a:latin typeface="+mn-lt"/>
              <a:ea typeface="ＭＳ Ｐゴシック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mtClean="0"/>
              <a:t>Policy to protect us – cont.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NZ" b="1" smtClean="0"/>
              <a:t>Human Rights Act (1993)</a:t>
            </a:r>
          </a:p>
          <a:p>
            <a:pPr>
              <a:buFontTx/>
              <a:buNone/>
            </a:pPr>
            <a:r>
              <a:rPr lang="en-NZ" sz="2200" smtClean="0"/>
              <a:t>This definition of </a:t>
            </a:r>
            <a:r>
              <a:rPr lang="en-NZ" altLang="en-US" sz="2200" smtClean="0"/>
              <a:t>‘</a:t>
            </a:r>
            <a:r>
              <a:rPr lang="en-NZ" sz="2200" smtClean="0"/>
              <a:t>employee</a:t>
            </a:r>
            <a:r>
              <a:rPr lang="en-NZ" altLang="en-US" sz="2200" smtClean="0"/>
              <a:t>’</a:t>
            </a:r>
            <a:r>
              <a:rPr lang="en-NZ" sz="2200" smtClean="0"/>
              <a:t> includes volunteers (unlike the Employment Act), allowing the Act to protect all volunteers in Team 2011. </a:t>
            </a:r>
          </a:p>
          <a:p>
            <a:pPr>
              <a:buFontTx/>
              <a:buNone/>
            </a:pPr>
            <a:endParaRPr lang="en-NZ" sz="2200" smtClean="0"/>
          </a:p>
          <a:p>
            <a:pPr>
              <a:buFontTx/>
              <a:buNone/>
            </a:pPr>
            <a:r>
              <a:rPr lang="en-NZ" sz="2200" smtClean="0"/>
              <a:t>You can not be discriminated against during selection of roles, or duties during the Tournament. </a:t>
            </a:r>
          </a:p>
          <a:p>
            <a:pPr>
              <a:buFontTx/>
              <a:buNone/>
            </a:pPr>
            <a:endParaRPr lang="en-NZ" sz="2200" smtClean="0"/>
          </a:p>
          <a:p>
            <a:pPr>
              <a:buFontTx/>
              <a:buNone/>
            </a:pPr>
            <a:endParaRPr lang="en-NZ" sz="220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57336E88-15FF-4987-AEB3-538DB2106FF6}" type="slidenum">
              <a:rPr lang="en-US">
                <a:solidFill>
                  <a:schemeClr val="bg1"/>
                </a:solidFill>
                <a:latin typeface="RWC Regular" pitchFamily="34" charset="0"/>
              </a:rPr>
              <a:pPr/>
              <a:t>14</a:t>
            </a:fld>
            <a:endParaRPr lang="en-US">
              <a:solidFill>
                <a:schemeClr val="bg1"/>
              </a:solidFill>
              <a:latin typeface="RWC Regular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mtClean="0"/>
              <a:t>Policy to protect us – cont.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NZ" b="1" smtClean="0"/>
              <a:t>Health and Safety in Employment Act (1992)</a:t>
            </a:r>
            <a:endParaRPr lang="en-NZ" smtClean="0"/>
          </a:p>
          <a:p>
            <a:pPr>
              <a:buFontTx/>
              <a:buNone/>
            </a:pPr>
            <a:r>
              <a:rPr lang="en-NZ" sz="2200" smtClean="0"/>
              <a:t>All volunteers are covered by </a:t>
            </a:r>
            <a:r>
              <a:rPr lang="en-NZ" altLang="en-US" sz="2200" smtClean="0"/>
              <a:t>‘</a:t>
            </a:r>
            <a:r>
              <a:rPr lang="en-NZ" sz="2200" smtClean="0"/>
              <a:t>Duty of Care</a:t>
            </a:r>
            <a:r>
              <a:rPr lang="en-NZ" altLang="en-US" sz="2200" smtClean="0"/>
              <a:t>’</a:t>
            </a:r>
            <a:r>
              <a:rPr lang="en-NZ" sz="2200" smtClean="0"/>
              <a:t> within this Act.</a:t>
            </a:r>
          </a:p>
          <a:p>
            <a:pPr>
              <a:buFontTx/>
              <a:buNone/>
            </a:pPr>
            <a:endParaRPr lang="en-NZ" sz="2200" smtClean="0"/>
          </a:p>
          <a:p>
            <a:pPr>
              <a:buFontTx/>
              <a:buNone/>
            </a:pPr>
            <a:r>
              <a:rPr lang="en-NZ" sz="2200" smtClean="0"/>
              <a:t>Training, equipment and sufficient briefing must be provided to all Team 2011 members involved in work activities.</a:t>
            </a:r>
          </a:p>
          <a:p>
            <a:endParaRPr lang="en-NZ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A3F370F3-89BB-4C12-B8FE-82A5946F8057}" type="slidenum">
              <a:rPr lang="en-US">
                <a:solidFill>
                  <a:schemeClr val="bg1"/>
                </a:solidFill>
                <a:latin typeface="RWC Regular" pitchFamily="34" charset="0"/>
              </a:rPr>
              <a:pPr/>
              <a:t>15</a:t>
            </a:fld>
            <a:endParaRPr lang="en-US">
              <a:solidFill>
                <a:schemeClr val="bg1"/>
              </a:solidFill>
              <a:latin typeface="RWC Regular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mtClean="0"/>
              <a:t>Policy to protect us –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819400"/>
            <a:ext cx="7772400" cy="313055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NZ" b="1" dirty="0" smtClean="0">
                <a:ea typeface="+mn-ea"/>
                <a:cs typeface="+mn-cs"/>
              </a:rPr>
              <a:t>Accident Compensation Act (2001)</a:t>
            </a:r>
            <a:endParaRPr lang="en-NZ" dirty="0" smtClean="0">
              <a:ea typeface="+mn-ea"/>
              <a:cs typeface="+mn-cs"/>
            </a:endParaRPr>
          </a:p>
          <a:p>
            <a:pPr marL="0" indent="0">
              <a:buFontTx/>
              <a:buNone/>
              <a:defRPr/>
            </a:pPr>
            <a:r>
              <a:rPr lang="en-NZ" sz="2200" dirty="0" smtClean="0">
                <a:ea typeface="+mn-ea"/>
                <a:cs typeface="+mn-cs"/>
              </a:rPr>
              <a:t>If volunteers also have paid work and get injured during their volunteer role, this Act provides compensation for your time off work.</a:t>
            </a:r>
          </a:p>
          <a:p>
            <a:pPr marL="0" indent="0">
              <a:buFontTx/>
              <a:buNone/>
              <a:defRPr/>
            </a:pPr>
            <a:endParaRPr lang="en-NZ" sz="2200" dirty="0" smtClean="0">
              <a:ea typeface="+mn-ea"/>
              <a:cs typeface="+mn-cs"/>
            </a:endParaRPr>
          </a:p>
          <a:p>
            <a:pPr marL="0" indent="0">
              <a:buFontTx/>
              <a:buNone/>
              <a:defRPr/>
            </a:pPr>
            <a:r>
              <a:rPr lang="en-NZ" sz="2200" dirty="0" smtClean="0">
                <a:ea typeface="+mn-ea"/>
                <a:cs typeface="+mn-cs"/>
              </a:rPr>
              <a:t>If volunteers do not have other paid work, they are not entitled for weekly compensation if injured during their volunteered Team 2011 role.</a:t>
            </a:r>
          </a:p>
          <a:p>
            <a:pPr>
              <a:defRPr/>
            </a:pPr>
            <a:endParaRPr lang="en-NZ" dirty="0">
              <a:ea typeface="+mn-ea"/>
              <a:cs typeface="+mn-cs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E584F4C6-8E2E-4D7F-BDC2-C5771C51C6FA}" type="slidenum">
              <a:rPr lang="en-US">
                <a:solidFill>
                  <a:schemeClr val="bg1"/>
                </a:solidFill>
                <a:latin typeface="RWC Regular" pitchFamily="34" charset="0"/>
              </a:rPr>
              <a:pPr/>
              <a:t>16</a:t>
            </a:fld>
            <a:endParaRPr lang="en-US">
              <a:solidFill>
                <a:schemeClr val="bg1"/>
              </a:solidFill>
              <a:latin typeface="RWC Regular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3F42E20B-5623-4A6C-A375-56D6C80DE152}" type="slidenum">
              <a:rPr lang="en-US">
                <a:solidFill>
                  <a:schemeClr val="bg1"/>
                </a:solidFill>
                <a:latin typeface="RWC Regular" pitchFamily="34" charset="0"/>
              </a:rPr>
              <a:pPr/>
              <a:t>17</a:t>
            </a:fld>
            <a:endParaRPr lang="en-US">
              <a:solidFill>
                <a:schemeClr val="bg1"/>
              </a:solidFill>
              <a:latin typeface="RWC Regular" pitchFamily="34" charset="0"/>
            </a:endParaRPr>
          </a:p>
        </p:txBody>
      </p:sp>
      <p:sp>
        <p:nvSpPr>
          <p:cNvPr id="5" name="Rounded Rectangular Callout 4"/>
          <p:cNvSpPr>
            <a:spLocks noChangeArrowheads="1"/>
          </p:cNvSpPr>
          <p:nvPr/>
        </p:nvSpPr>
        <p:spPr bwMode="auto">
          <a:xfrm>
            <a:off x="1331913" y="1773238"/>
            <a:ext cx="6696075" cy="2519362"/>
          </a:xfrm>
          <a:prstGeom prst="wedgeRoundRectCallout">
            <a:avLst>
              <a:gd name="adj1" fmla="val -47111"/>
              <a:gd name="adj2" fmla="val 88815"/>
              <a:gd name="adj3" fmla="val 16667"/>
            </a:avLst>
          </a:prstGeom>
          <a:noFill/>
          <a:ln w="25400">
            <a:solidFill>
              <a:srgbClr val="000099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>
              <a:defRPr/>
            </a:pPr>
            <a:endParaRPr lang="en-NZ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1547813" y="2060575"/>
            <a:ext cx="6192837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NZ" altLang="en-US" sz="3000">
                <a:latin typeface="RWC Regular" pitchFamily="34" charset="0"/>
              </a:rPr>
              <a:t>“</a:t>
            </a:r>
            <a:r>
              <a:rPr lang="en-NZ" sz="3000">
                <a:latin typeface="RWC Regular" pitchFamily="34" charset="0"/>
              </a:rPr>
              <a:t>Your brand is your reputation. It</a:t>
            </a:r>
            <a:r>
              <a:rPr lang="en-NZ" altLang="en-US" sz="3000">
                <a:latin typeface="RWC Regular" pitchFamily="34" charset="0"/>
              </a:rPr>
              <a:t>’</a:t>
            </a:r>
            <a:r>
              <a:rPr lang="en-NZ" sz="3000">
                <a:latin typeface="RWC Regular" pitchFamily="34" charset="0"/>
              </a:rPr>
              <a:t>s what others say about you when you</a:t>
            </a:r>
            <a:r>
              <a:rPr lang="en-NZ" altLang="en-US" sz="3000">
                <a:latin typeface="RWC Regular" pitchFamily="34" charset="0"/>
              </a:rPr>
              <a:t>’</a:t>
            </a:r>
            <a:r>
              <a:rPr lang="en-NZ" sz="3000">
                <a:latin typeface="RWC Regular" pitchFamily="34" charset="0"/>
              </a:rPr>
              <a:t>re out of the room</a:t>
            </a:r>
            <a:r>
              <a:rPr lang="en-NZ" altLang="en-US" sz="3000">
                <a:latin typeface="RWC Regular" pitchFamily="34" charset="0"/>
              </a:rPr>
              <a:t>”</a:t>
            </a:r>
            <a:endParaRPr lang="en-NZ" sz="3000">
              <a:latin typeface="RWC Regular" pitchFamily="34" charset="0"/>
            </a:endParaRPr>
          </a:p>
          <a:p>
            <a:pPr algn="r" eaLnBrk="1" hangingPunct="1"/>
            <a:r>
              <a:rPr lang="en-NZ" sz="2400">
                <a:latin typeface="RWC Regular" pitchFamily="34" charset="0"/>
              </a:rPr>
              <a:t>- Jeff Bezos, Founder, Amazon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Activity: Graffiti Wall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In pairs, walk around the room to the posters, and discuss each of the four </a:t>
            </a:r>
            <a:r>
              <a:rPr lang="en-US" altLang="en-US" sz="2400" smtClean="0"/>
              <a:t>‘</a:t>
            </a:r>
            <a:r>
              <a:rPr lang="en-US" sz="2400" smtClean="0"/>
              <a:t>CARE</a:t>
            </a:r>
            <a:r>
              <a:rPr lang="en-US" altLang="en-US" sz="2400" smtClean="0"/>
              <a:t>’</a:t>
            </a:r>
            <a:r>
              <a:rPr lang="en-US" sz="2400" smtClean="0"/>
              <a:t> words</a:t>
            </a:r>
          </a:p>
          <a:p>
            <a:endParaRPr lang="en-US" sz="2400" smtClean="0"/>
          </a:p>
          <a:p>
            <a:r>
              <a:rPr lang="en-NZ" sz="2400" smtClean="0"/>
              <a:t>Talk about each word, and add further words, pictures, song lyrics or phrases that describe what it looks like in action by us as leaders</a:t>
            </a:r>
            <a:r>
              <a:rPr lang="en-AU" sz="2400" smtClean="0"/>
              <a:t> </a:t>
            </a:r>
            <a:endParaRPr lang="en-US" sz="240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ACD34A2D-B2AE-415E-8B25-DD85FCA7F032}" type="slidenum">
              <a:rPr lang="en-US">
                <a:solidFill>
                  <a:schemeClr val="bg1"/>
                </a:solidFill>
                <a:latin typeface="RWC Regular" pitchFamily="34" charset="0"/>
              </a:rPr>
              <a:pPr/>
              <a:t>18</a:t>
            </a:fld>
            <a:endParaRPr lang="en-US">
              <a:solidFill>
                <a:schemeClr val="bg1"/>
              </a:solidFill>
              <a:latin typeface="RWC Regular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33413" y="1358900"/>
            <a:ext cx="7772400" cy="990600"/>
          </a:xfrm>
        </p:spPr>
        <p:txBody>
          <a:bodyPr/>
          <a:lstStyle/>
          <a:p>
            <a:r>
              <a:rPr lang="en-NZ" smtClean="0"/>
              <a:t>A day in the life of a Team 2011 Leader...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2492375"/>
            <a:ext cx="8208962" cy="3744913"/>
          </a:xfrm>
        </p:spPr>
        <p:txBody>
          <a:bodyPr/>
          <a:lstStyle/>
          <a:p>
            <a:pPr marL="457200" indent="-457200">
              <a:buFont typeface="RWC Bold" pitchFamily="34" charset="0"/>
              <a:buAutoNum type="arabicPeriod"/>
            </a:pPr>
            <a:r>
              <a:rPr lang="en-NZ" sz="2400" smtClean="0"/>
              <a:t>Arrive at your workforce centre for check-in</a:t>
            </a:r>
          </a:p>
          <a:p>
            <a:pPr marL="457200" indent="-457200">
              <a:buFont typeface="RWC Bold" pitchFamily="34" charset="0"/>
              <a:buAutoNum type="arabicPeriod"/>
            </a:pPr>
            <a:r>
              <a:rPr lang="en-NZ" sz="2400" smtClean="0"/>
              <a:t>Receive a list of your allocated team (as per rostering system)</a:t>
            </a:r>
          </a:p>
          <a:p>
            <a:pPr marL="457200" indent="-457200">
              <a:buFont typeface="RWC Bold" pitchFamily="34" charset="0"/>
              <a:buAutoNum type="arabicPeriod"/>
            </a:pPr>
            <a:r>
              <a:rPr lang="en-NZ" sz="2400" smtClean="0"/>
              <a:t>Team briefing before start of shift (</a:t>
            </a:r>
            <a:r>
              <a:rPr lang="en-NZ" altLang="en-US" sz="2400" smtClean="0"/>
              <a:t>“</a:t>
            </a:r>
            <a:r>
              <a:rPr lang="en-NZ" sz="2400" smtClean="0"/>
              <a:t>TEAMtalk</a:t>
            </a:r>
            <a:r>
              <a:rPr lang="en-NZ" altLang="en-US" sz="2400" smtClean="0"/>
              <a:t>”</a:t>
            </a:r>
            <a:r>
              <a:rPr lang="en-NZ" sz="2400" smtClean="0"/>
              <a:t>)</a:t>
            </a:r>
          </a:p>
          <a:p>
            <a:pPr marL="457200" indent="-457200">
              <a:buFont typeface="RWC Bold" pitchFamily="34" charset="0"/>
              <a:buAutoNum type="arabicPeriod"/>
            </a:pPr>
            <a:r>
              <a:rPr lang="en-NZ" sz="2400" smtClean="0"/>
              <a:t>Complete your shift, and ensure your team are watered, fed and motivated</a:t>
            </a:r>
          </a:p>
          <a:p>
            <a:pPr marL="457200" indent="-457200">
              <a:buFont typeface="RWC Bold" pitchFamily="34" charset="0"/>
              <a:buAutoNum type="arabicPeriod"/>
            </a:pPr>
            <a:r>
              <a:rPr lang="en-NZ" sz="2400" smtClean="0"/>
              <a:t>Team debrief, and encourage sharing of experiences and stories (</a:t>
            </a:r>
            <a:r>
              <a:rPr lang="en-NZ" altLang="en-US" sz="2400" smtClean="0"/>
              <a:t>“</a:t>
            </a:r>
            <a:r>
              <a:rPr lang="en-NZ" sz="2400" smtClean="0"/>
              <a:t>THANKS</a:t>
            </a:r>
            <a:r>
              <a:rPr lang="en-NZ" altLang="en-US" sz="2400" smtClean="0"/>
              <a:t>”</a:t>
            </a:r>
            <a:r>
              <a:rPr lang="en-NZ" sz="2400" smtClean="0"/>
              <a:t>)</a:t>
            </a:r>
          </a:p>
          <a:p>
            <a:pPr marL="457200" indent="-457200">
              <a:buFont typeface="RWC Bold" pitchFamily="34" charset="0"/>
              <a:buAutoNum type="arabicPeriod"/>
            </a:pPr>
            <a:r>
              <a:rPr lang="en-NZ" sz="2400" smtClean="0"/>
              <a:t>Escalate incidents 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B39FACF7-30C0-4CB8-AA33-C3FC4A632EF9}" type="slidenum">
              <a:rPr lang="en-US">
                <a:solidFill>
                  <a:schemeClr val="bg1"/>
                </a:solidFill>
                <a:latin typeface="RWC Regular" pitchFamily="34" charset="0"/>
              </a:rPr>
              <a:pPr/>
              <a:t>19</a:t>
            </a:fld>
            <a:endParaRPr lang="en-US">
              <a:solidFill>
                <a:schemeClr val="bg1"/>
              </a:solidFill>
              <a:latin typeface="RWC Regular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4C9AE16F-6559-48F8-93EE-BFF3F21E3CEA}" type="slidenum">
              <a:rPr lang="en-US">
                <a:solidFill>
                  <a:schemeClr val="bg1"/>
                </a:solidFill>
                <a:latin typeface="RWC Regular" pitchFamily="34" charset="0"/>
              </a:rPr>
              <a:pPr/>
              <a:t>2</a:t>
            </a:fld>
            <a:endParaRPr lang="en-US">
              <a:solidFill>
                <a:schemeClr val="bg1"/>
              </a:solidFill>
              <a:latin typeface="RWC Regular" pitchFamily="34" charset="0"/>
            </a:endParaRPr>
          </a:p>
        </p:txBody>
      </p:sp>
      <p:pic>
        <p:nvPicPr>
          <p:cNvPr id="6147" name="Picture 3" descr="03_ModuleBackground_Rugby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0" t="56770" r="50781" b="11980"/>
          <a:stretch>
            <a:fillRect/>
          </a:stretch>
        </p:blipFill>
        <p:spPr bwMode="auto">
          <a:xfrm>
            <a:off x="323850" y="1989138"/>
            <a:ext cx="3671888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ular Callout 5"/>
          <p:cNvSpPr>
            <a:spLocks noChangeArrowheads="1"/>
          </p:cNvSpPr>
          <p:nvPr/>
        </p:nvSpPr>
        <p:spPr bwMode="auto">
          <a:xfrm>
            <a:off x="4284663" y="1844675"/>
            <a:ext cx="3382962" cy="1223963"/>
          </a:xfrm>
          <a:prstGeom prst="wedgeRoundRectCallout">
            <a:avLst>
              <a:gd name="adj1" fmla="val -103944"/>
              <a:gd name="adj2" fmla="val 144324"/>
              <a:gd name="adj3" fmla="val 16667"/>
            </a:avLst>
          </a:prstGeom>
          <a:solidFill>
            <a:schemeClr val="bg1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NZ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149" name="Title 1"/>
          <p:cNvSpPr>
            <a:spLocks noGrp="1"/>
          </p:cNvSpPr>
          <p:nvPr>
            <p:ph type="title"/>
          </p:nvPr>
        </p:nvSpPr>
        <p:spPr>
          <a:xfrm>
            <a:off x="4716463" y="1916113"/>
            <a:ext cx="2735262" cy="990600"/>
          </a:xfrm>
        </p:spPr>
        <p:txBody>
          <a:bodyPr/>
          <a:lstStyle/>
          <a:p>
            <a:r>
              <a:rPr lang="en-NZ" smtClean="0"/>
              <a:t>Welcome!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Rostering System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684213" y="3500438"/>
            <a:ext cx="7772400" cy="1330325"/>
          </a:xfrm>
        </p:spPr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[screen shot examples of system and text message]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D51AF3A8-051C-418F-9B39-81736971E822}" type="slidenum">
              <a:rPr lang="en-US">
                <a:solidFill>
                  <a:schemeClr val="bg1"/>
                </a:solidFill>
                <a:latin typeface="RWC Regular" pitchFamily="34" charset="0"/>
              </a:rPr>
              <a:pPr/>
              <a:t>20</a:t>
            </a:fld>
            <a:endParaRPr lang="en-US">
              <a:solidFill>
                <a:schemeClr val="bg1"/>
              </a:solidFill>
              <a:latin typeface="RWC Regular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hear mus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0475"/>
            <a:ext cx="9144000" cy="449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8"/>
          <p:cNvSpPr txBox="1">
            <a:spLocks noChangeArrowheads="1"/>
          </p:cNvSpPr>
          <p:nvPr/>
        </p:nvSpPr>
        <p:spPr bwMode="auto">
          <a:xfrm>
            <a:off x="3830638" y="4705350"/>
            <a:ext cx="485775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5" rIns="91428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sz="2000">
                <a:latin typeface="RWC Regular" pitchFamily="34" charset="0"/>
              </a:rPr>
              <a:t>Be in your seat when the music ends!</a:t>
            </a:r>
          </a:p>
          <a:p>
            <a:pPr eaLnBrk="1" hangingPunct="1">
              <a:spcBef>
                <a:spcPct val="50000"/>
              </a:spcBef>
            </a:pPr>
            <a:r>
              <a:rPr lang="en-NZ" sz="2000" b="1">
                <a:latin typeface="RWC Regular" pitchFamily="34" charset="0"/>
              </a:rPr>
              <a:t>– 4 minutes and 29 seconds!</a:t>
            </a:r>
          </a:p>
        </p:txBody>
      </p:sp>
      <p:sp>
        <p:nvSpPr>
          <p:cNvPr id="25604" name="Text Box 9"/>
          <p:cNvSpPr txBox="1">
            <a:spLocks noChangeArrowheads="1"/>
          </p:cNvSpPr>
          <p:nvPr/>
        </p:nvSpPr>
        <p:spPr bwMode="auto">
          <a:xfrm>
            <a:off x="4859338" y="4076700"/>
            <a:ext cx="41767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5" rIns="91428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ja-JP" altLang="en-US" sz="2400"/>
              <a:t>“</a:t>
            </a:r>
            <a:r>
              <a:rPr lang="en-NZ" altLang="ja-JP" sz="2400"/>
              <a:t>Right Here Right Now”</a:t>
            </a:r>
            <a:endParaRPr lang="en-NZ" sz="2400"/>
          </a:p>
        </p:txBody>
      </p:sp>
      <p:sp>
        <p:nvSpPr>
          <p:cNvPr id="10246" name="Rectangle 10"/>
          <p:cNvSpPr>
            <a:spLocks noChangeAspect="1" noChangeArrowheads="1"/>
          </p:cNvSpPr>
          <p:nvPr/>
        </p:nvSpPr>
        <p:spPr bwMode="blackWhite">
          <a:xfrm>
            <a:off x="2301875" y="1692275"/>
            <a:ext cx="45196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en-AU" sz="2800" dirty="0">
                <a:latin typeface="+mn-lt"/>
                <a:ea typeface="ＭＳ Ｐゴシック"/>
              </a:rPr>
              <a:t>Listen up everyone!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2275" y="1773238"/>
            <a:ext cx="5859463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NZ" sz="6000" dirty="0">
                <a:solidFill>
                  <a:schemeClr val="bg1"/>
                </a:solidFill>
                <a:latin typeface="+mj-lt"/>
                <a:ea typeface="ＭＳ Ｐゴシック"/>
              </a:rPr>
              <a:t>Time For A Break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Golden Rules for Team 2011 Leadership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05A1DEF7-EED9-498B-9B6F-95FC7849EEA5}" type="slidenum">
              <a:rPr lang="en-US">
                <a:solidFill>
                  <a:schemeClr val="bg1"/>
                </a:solidFill>
                <a:latin typeface="RWC Regular" pitchFamily="34" charset="0"/>
              </a:rPr>
              <a:pPr/>
              <a:t>23</a:t>
            </a:fld>
            <a:endParaRPr lang="en-US">
              <a:solidFill>
                <a:schemeClr val="bg1"/>
              </a:solidFill>
              <a:latin typeface="RWC Regular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Team Leader Tools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RWC Bold" pitchFamily="34" charset="0"/>
              <a:buAutoNum type="arabicPeriod"/>
            </a:pPr>
            <a:r>
              <a:rPr lang="en-US" smtClean="0"/>
              <a:t>TEAMtalk briefing process</a:t>
            </a:r>
          </a:p>
          <a:p>
            <a:pPr marL="514350" indent="-514350">
              <a:buFont typeface="RWC Bold" pitchFamily="34" charset="0"/>
              <a:buAutoNum type="arabicPeriod"/>
            </a:pPr>
            <a:r>
              <a:rPr lang="en-US" smtClean="0"/>
              <a:t>RWC feedback model</a:t>
            </a:r>
          </a:p>
          <a:p>
            <a:pPr marL="514350" indent="-514350">
              <a:buFont typeface="RWC Bold" pitchFamily="34" charset="0"/>
              <a:buAutoNum type="arabicPeriod"/>
            </a:pPr>
            <a:r>
              <a:rPr lang="en-US" smtClean="0"/>
              <a:t>THANKS debriefing process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BA80BCD5-6B44-491F-A77B-FF12D2ED9822}" type="slidenum">
              <a:rPr lang="en-US">
                <a:solidFill>
                  <a:schemeClr val="bg1"/>
                </a:solidFill>
                <a:latin typeface="RWC Regular" pitchFamily="34" charset="0"/>
              </a:rPr>
              <a:pPr/>
              <a:t>24</a:t>
            </a:fld>
            <a:endParaRPr lang="en-US">
              <a:solidFill>
                <a:schemeClr val="bg1"/>
              </a:solidFill>
              <a:latin typeface="RWC Regular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5D220AC6-B96B-4F54-96BE-ADB9AC35DFCF}" type="slidenum">
              <a:rPr lang="en-US">
                <a:solidFill>
                  <a:schemeClr val="bg1"/>
                </a:solidFill>
                <a:latin typeface="RWC Regular" pitchFamily="34" charset="0"/>
              </a:rPr>
              <a:pPr/>
              <a:t>25</a:t>
            </a:fld>
            <a:endParaRPr lang="en-US">
              <a:solidFill>
                <a:schemeClr val="bg1"/>
              </a:solidFill>
              <a:latin typeface="RWC Regular" pitchFamily="34" charset="0"/>
            </a:endParaRPr>
          </a:p>
        </p:txBody>
      </p:sp>
      <p:grpSp>
        <p:nvGrpSpPr>
          <p:cNvPr id="29699" name="Group 7"/>
          <p:cNvGrpSpPr>
            <a:grpSpLocks/>
          </p:cNvGrpSpPr>
          <p:nvPr/>
        </p:nvGrpSpPr>
        <p:grpSpPr bwMode="auto">
          <a:xfrm>
            <a:off x="1185863" y="1052513"/>
            <a:ext cx="6554787" cy="5011737"/>
            <a:chOff x="269619" y="652720"/>
            <a:chExt cx="7904106" cy="6058949"/>
          </a:xfrm>
        </p:grpSpPr>
        <p:graphicFrame>
          <p:nvGraphicFramePr>
            <p:cNvPr id="7" name="Diagram 6"/>
            <p:cNvGraphicFramePr/>
            <p:nvPr/>
          </p:nvGraphicFramePr>
          <p:xfrm>
            <a:off x="438441" y="1397673"/>
            <a:ext cx="7543713" cy="514371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29701" name="TextBox 5"/>
            <p:cNvSpPr txBox="1">
              <a:spLocks noChangeArrowheads="1"/>
            </p:cNvSpPr>
            <p:nvPr/>
          </p:nvSpPr>
          <p:spPr bwMode="auto">
            <a:xfrm>
              <a:off x="438441" y="716581"/>
              <a:ext cx="75437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sz="2400">
                  <a:latin typeface="Calibri" pitchFamily="34" charset="0"/>
                </a:rPr>
                <a:t>Team Leader Briefing - </a:t>
              </a:r>
              <a:r>
                <a:rPr lang="en-US" sz="2400" b="1">
                  <a:solidFill>
                    <a:srgbClr val="143C9A"/>
                  </a:solidFill>
                  <a:latin typeface="Calibri" pitchFamily="34" charset="0"/>
                </a:rPr>
                <a:t>TEAMtalk</a:t>
              </a:r>
              <a:r>
                <a:rPr lang="en-US" sz="2400">
                  <a:solidFill>
                    <a:srgbClr val="143C9A"/>
                  </a:solidFill>
                  <a:latin typeface="Calibri" pitchFamily="34" charset="0"/>
                </a:rPr>
                <a:t> 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269619" y="652720"/>
              <a:ext cx="7904106" cy="6058949"/>
            </a:xfrm>
            <a:prstGeom prst="rect">
              <a:avLst/>
            </a:prstGeom>
            <a:noFill/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33413" y="1268413"/>
            <a:ext cx="7772400" cy="990600"/>
          </a:xfrm>
        </p:spPr>
        <p:txBody>
          <a:bodyPr/>
          <a:lstStyle/>
          <a:p>
            <a:r>
              <a:rPr lang="en-US" smtClean="0"/>
              <a:t>2. RWC Feedback</a:t>
            </a: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FF9F0C2C-2F84-419F-9AD8-CDFD820AE782}" type="slidenum">
              <a:rPr lang="en-US">
                <a:solidFill>
                  <a:schemeClr val="bg1"/>
                </a:solidFill>
                <a:latin typeface="RWC Regular" pitchFamily="34" charset="0"/>
              </a:rPr>
              <a:pPr/>
              <a:t>26</a:t>
            </a:fld>
            <a:endParaRPr lang="en-US">
              <a:solidFill>
                <a:schemeClr val="bg1"/>
              </a:solidFill>
              <a:latin typeface="RWC Regular" pitchFamily="34" charset="0"/>
            </a:endParaRPr>
          </a:p>
        </p:txBody>
      </p:sp>
      <p:grpSp>
        <p:nvGrpSpPr>
          <p:cNvPr id="30724" name="Group 10"/>
          <p:cNvGrpSpPr>
            <a:grpSpLocks/>
          </p:cNvGrpSpPr>
          <p:nvPr/>
        </p:nvGrpSpPr>
        <p:grpSpPr bwMode="auto">
          <a:xfrm>
            <a:off x="755650" y="2509838"/>
            <a:ext cx="4643438" cy="3871912"/>
            <a:chOff x="1680095" y="1431765"/>
            <a:chExt cx="6096000" cy="4788377"/>
          </a:xfrm>
        </p:grpSpPr>
        <p:graphicFrame>
          <p:nvGraphicFramePr>
            <p:cNvPr id="12" name="Diagram 11"/>
            <p:cNvGraphicFramePr/>
            <p:nvPr/>
          </p:nvGraphicFramePr>
          <p:xfrm>
            <a:off x="1680095" y="2156142"/>
            <a:ext cx="6096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2482475" y="1431765"/>
              <a:ext cx="4443306" cy="4450697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pic>
          <p:nvPicPr>
            <p:cNvPr id="30727" name="Picture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5445" y="3639622"/>
              <a:ext cx="1624320" cy="610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8" name="TextBox 8"/>
            <p:cNvSpPr txBox="1">
              <a:spLocks noChangeArrowheads="1"/>
            </p:cNvSpPr>
            <p:nvPr/>
          </p:nvSpPr>
          <p:spPr bwMode="auto">
            <a:xfrm>
              <a:off x="2419952" y="1502442"/>
              <a:ext cx="4568352" cy="645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>
                  <a:solidFill>
                    <a:srgbClr val="000000"/>
                  </a:solidFill>
                  <a:latin typeface="Calibri" pitchFamily="34" charset="0"/>
                </a:rPr>
                <a:t>Team 2011 Leadership Programme</a:t>
              </a:r>
            </a:p>
            <a:p>
              <a:pPr algn="ctr" eaLnBrk="1" hangingPunct="1"/>
              <a:r>
                <a:rPr lang="en-US" altLang="en-US">
                  <a:solidFill>
                    <a:srgbClr val="000000"/>
                  </a:solidFill>
                  <a:latin typeface="Calibri" pitchFamily="34" charset="0"/>
                </a:rPr>
                <a:t>‘</a:t>
              </a:r>
              <a:r>
                <a:rPr lang="en-US">
                  <a:solidFill>
                    <a:srgbClr val="000000"/>
                  </a:solidFill>
                  <a:latin typeface="Calibri" pitchFamily="34" charset="0"/>
                </a:rPr>
                <a:t>RWC Feedback</a:t>
              </a:r>
              <a:r>
                <a:rPr lang="en-US" altLang="en-US">
                  <a:solidFill>
                    <a:srgbClr val="000000"/>
                  </a:solidFill>
                  <a:latin typeface="Calibri" pitchFamily="34" charset="0"/>
                </a:rPr>
                <a:t>’</a:t>
              </a:r>
              <a:endParaRPr 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D69AAA67-307C-4620-9401-4D0C7D8EC413}" type="slidenum">
              <a:rPr lang="en-US">
                <a:solidFill>
                  <a:schemeClr val="bg1"/>
                </a:solidFill>
                <a:latin typeface="RWC Regular" pitchFamily="34" charset="0"/>
              </a:rPr>
              <a:pPr/>
              <a:t>27</a:t>
            </a:fld>
            <a:endParaRPr lang="en-US">
              <a:solidFill>
                <a:schemeClr val="bg1"/>
              </a:solidFill>
              <a:latin typeface="RWC Regular" pitchFamily="34" charset="0"/>
            </a:endParaRPr>
          </a:p>
        </p:txBody>
      </p:sp>
      <p:grpSp>
        <p:nvGrpSpPr>
          <p:cNvPr id="31747" name="Group 7"/>
          <p:cNvGrpSpPr>
            <a:grpSpLocks/>
          </p:cNvGrpSpPr>
          <p:nvPr/>
        </p:nvGrpSpPr>
        <p:grpSpPr bwMode="auto">
          <a:xfrm>
            <a:off x="1482725" y="981075"/>
            <a:ext cx="6545263" cy="5688013"/>
            <a:chOff x="340572" y="283790"/>
            <a:chExt cx="7897010" cy="6517450"/>
          </a:xfrm>
        </p:grpSpPr>
        <p:graphicFrame>
          <p:nvGraphicFramePr>
            <p:cNvPr id="6" name="Diagram 5"/>
            <p:cNvGraphicFramePr/>
            <p:nvPr/>
          </p:nvGraphicFramePr>
          <p:xfrm>
            <a:off x="516475" y="879081"/>
            <a:ext cx="7522440" cy="571197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31749" name="TextBox 5"/>
            <p:cNvSpPr txBox="1">
              <a:spLocks noChangeArrowheads="1"/>
            </p:cNvSpPr>
            <p:nvPr/>
          </p:nvSpPr>
          <p:spPr bwMode="auto">
            <a:xfrm>
              <a:off x="481011" y="319261"/>
              <a:ext cx="75437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sz="2400">
                  <a:latin typeface="Calibri" pitchFamily="34" charset="0"/>
                </a:rPr>
                <a:t>Team Leader Debrief – </a:t>
              </a:r>
              <a:r>
                <a:rPr lang="en-US" sz="2400" b="1">
                  <a:solidFill>
                    <a:srgbClr val="143C9A"/>
                  </a:solidFill>
                  <a:latin typeface="Calibri" pitchFamily="34" charset="0"/>
                </a:rPr>
                <a:t>THANKS!</a:t>
              </a:r>
              <a:r>
                <a:rPr lang="en-US" sz="2400">
                  <a:solidFill>
                    <a:srgbClr val="143C9A"/>
                  </a:solidFill>
                  <a:latin typeface="Calibri" pitchFamily="34" charset="0"/>
                </a:rPr>
                <a:t> </a:t>
              </a: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40572" y="283790"/>
              <a:ext cx="7897010" cy="6517450"/>
            </a:xfrm>
            <a:prstGeom prst="rect">
              <a:avLst/>
            </a:prstGeom>
            <a:noFill/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615950" y="1196975"/>
            <a:ext cx="7772400" cy="990600"/>
          </a:xfrm>
        </p:spPr>
        <p:txBody>
          <a:bodyPr/>
          <a:lstStyle/>
          <a:p>
            <a:r>
              <a:rPr lang="en-US" sz="3200" smtClean="0"/>
              <a:t>Putting It All into Action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539750" y="2205038"/>
            <a:ext cx="7772400" cy="381635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NZ" sz="1800" b="1" smtClean="0"/>
              <a:t>Instructions:</a:t>
            </a:r>
            <a:r>
              <a:rPr lang="en-NZ" sz="1800" smtClean="0"/>
              <a:t> </a:t>
            </a:r>
            <a:endParaRPr lang="en-AU" sz="1800" smtClean="0"/>
          </a:p>
          <a:p>
            <a:pPr marL="0" indent="0"/>
            <a:r>
              <a:rPr lang="en-NZ" sz="1800" smtClean="0"/>
              <a:t>In groups, move to some space, discuss the tool and how it may be similar to management processes you already know</a:t>
            </a:r>
            <a:endParaRPr lang="en-AU" sz="1800" smtClean="0"/>
          </a:p>
          <a:p>
            <a:pPr marL="0" indent="0"/>
            <a:r>
              <a:rPr lang="en-NZ" sz="1800" smtClean="0"/>
              <a:t>Agree a scenario/environment during the Tournament (have some fun with it!)</a:t>
            </a:r>
            <a:endParaRPr lang="en-AU" sz="1800" smtClean="0"/>
          </a:p>
          <a:p>
            <a:pPr marL="0" indent="0"/>
            <a:r>
              <a:rPr lang="en-NZ" sz="1800" smtClean="0"/>
              <a:t>Decide in your group who will play each role (Leader, team member/s, observer) and practise the tool</a:t>
            </a:r>
            <a:endParaRPr lang="en-AU" sz="1800" smtClean="0"/>
          </a:p>
          <a:p>
            <a:pPr marL="0" indent="0"/>
            <a:r>
              <a:rPr lang="en-NZ" sz="1800" smtClean="0"/>
              <a:t>Rotate roles a couple of times</a:t>
            </a:r>
          </a:p>
          <a:p>
            <a:pPr marL="0" indent="0">
              <a:buFontTx/>
              <a:buNone/>
            </a:pPr>
            <a:endParaRPr lang="en-AU" sz="1800" smtClean="0"/>
          </a:p>
          <a:p>
            <a:pPr marL="0" indent="0"/>
            <a:r>
              <a:rPr lang="en-NZ" sz="1800" smtClean="0"/>
              <a:t>Before time is up, discuss what</a:t>
            </a:r>
            <a:r>
              <a:rPr lang="en-NZ" altLang="en-US" sz="1800" smtClean="0"/>
              <a:t>’</a:t>
            </a:r>
            <a:r>
              <a:rPr lang="en-NZ" sz="1800" smtClean="0"/>
              <a:t>s important to delivering the tool well</a:t>
            </a:r>
            <a:endParaRPr lang="en-AU" sz="1800" smtClean="0"/>
          </a:p>
          <a:p>
            <a:pPr marL="0" indent="0"/>
            <a:r>
              <a:rPr lang="en-NZ" sz="1800" smtClean="0"/>
              <a:t>Come back ready to present your learnings to the group – and maybe show off your skills!</a:t>
            </a:r>
            <a:endParaRPr lang="en-AU" sz="1800" smtClean="0"/>
          </a:p>
          <a:p>
            <a:pPr marL="0" indent="0"/>
            <a:endParaRPr lang="en-US" sz="180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23932497-7A0B-486A-96FE-51E4D3E4C6C4}" type="slidenum">
              <a:rPr lang="en-US">
                <a:solidFill>
                  <a:schemeClr val="bg1"/>
                </a:solidFill>
                <a:latin typeface="RWC Regular" pitchFamily="34" charset="0"/>
              </a:rPr>
              <a:pPr/>
              <a:t>28</a:t>
            </a:fld>
            <a:endParaRPr lang="en-US">
              <a:solidFill>
                <a:schemeClr val="bg1"/>
              </a:solidFill>
              <a:latin typeface="RWC Regular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A7A99BC2-3A92-44FB-911D-35DAA321E4C4}" type="slidenum">
              <a:rPr lang="en-US">
                <a:solidFill>
                  <a:schemeClr val="bg1"/>
                </a:solidFill>
                <a:latin typeface="RWC Regular" pitchFamily="34" charset="0"/>
              </a:rPr>
              <a:pPr/>
              <a:t>29</a:t>
            </a:fld>
            <a:endParaRPr lang="en-US">
              <a:solidFill>
                <a:schemeClr val="bg1"/>
              </a:solidFill>
              <a:latin typeface="RWC Regular" pitchFamily="34" charset="0"/>
            </a:endParaRPr>
          </a:p>
        </p:txBody>
      </p:sp>
      <p:pic>
        <p:nvPicPr>
          <p:cNvPr id="34819" name="Picture 2" descr="http://www.cathedralsaintpaul.org/userfiles/Facebook_icon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1214438"/>
            <a:ext cx="1071563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4" descr="http://www.cathedralsaintpaul.org/userfiles/twitter_logo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357438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6" descr="http://www.cathedralsaintpaul.org/userfiles/youtube-icon.pn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3357563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10" descr="See full size image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4572000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TextBox 9"/>
          <p:cNvSpPr txBox="1">
            <a:spLocks noChangeArrowheads="1"/>
          </p:cNvSpPr>
          <p:nvPr/>
        </p:nvSpPr>
        <p:spPr bwMode="auto">
          <a:xfrm>
            <a:off x="2357438" y="1428750"/>
            <a:ext cx="4429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400"/>
              <a:t>facebook.com/rugbyworldcup</a:t>
            </a:r>
          </a:p>
        </p:txBody>
      </p:sp>
      <p:sp>
        <p:nvSpPr>
          <p:cNvPr id="34824" name="TextBox 10"/>
          <p:cNvSpPr txBox="1">
            <a:spLocks noChangeArrowheads="1"/>
          </p:cNvSpPr>
          <p:nvPr/>
        </p:nvSpPr>
        <p:spPr bwMode="auto">
          <a:xfrm>
            <a:off x="2428875" y="2571750"/>
            <a:ext cx="4429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400"/>
              <a:t>twitter.com/rugbyworldcup</a:t>
            </a:r>
          </a:p>
        </p:txBody>
      </p:sp>
      <p:sp>
        <p:nvSpPr>
          <p:cNvPr id="34825" name="TextBox 11"/>
          <p:cNvSpPr txBox="1">
            <a:spLocks noChangeArrowheads="1"/>
          </p:cNvSpPr>
          <p:nvPr/>
        </p:nvSpPr>
        <p:spPr bwMode="auto">
          <a:xfrm>
            <a:off x="2428875" y="3643313"/>
            <a:ext cx="4429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400"/>
              <a:t>youtube.com/rugbyworldcup</a:t>
            </a:r>
          </a:p>
        </p:txBody>
      </p:sp>
      <p:sp>
        <p:nvSpPr>
          <p:cNvPr id="34826" name="TextBox 12"/>
          <p:cNvSpPr txBox="1">
            <a:spLocks noChangeArrowheads="1"/>
          </p:cNvSpPr>
          <p:nvPr/>
        </p:nvSpPr>
        <p:spPr bwMode="auto">
          <a:xfrm>
            <a:off x="2428875" y="4786313"/>
            <a:ext cx="4429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400"/>
              <a:t>flickr.com/rugbyworldcup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6"/>
          <p:cNvSpPr txBox="1">
            <a:spLocks noGrp="1" noChangeArrowheads="1"/>
          </p:cNvSpPr>
          <p:nvPr/>
        </p:nvSpPr>
        <p:spPr bwMode="auto">
          <a:xfrm>
            <a:off x="7300913" y="6218238"/>
            <a:ext cx="163036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45" tIns="40073" rIns="80145" bIns="40073"/>
          <a:lstStyle>
            <a:lvl1pPr defTabSz="801688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/>
            <a:fld id="{E085DE21-10CA-445C-B190-C39C1A1723AC}" type="slidenum">
              <a:rPr lang="en-NZ" sz="900">
                <a:solidFill>
                  <a:srgbClr val="003C0C"/>
                </a:solidFill>
                <a:ea typeface="ヒラギノ角ゴ Pro W3" charset="-128"/>
              </a:rPr>
              <a:pPr algn="r"/>
              <a:t>3</a:t>
            </a:fld>
            <a:endParaRPr lang="en-NZ" sz="1200">
              <a:solidFill>
                <a:srgbClr val="003C0C"/>
              </a:solidFill>
              <a:ea typeface="ヒラギノ角ゴ Pro W3" charset="-128"/>
            </a:endParaRPr>
          </a:p>
        </p:txBody>
      </p:sp>
      <p:sp>
        <p:nvSpPr>
          <p:cNvPr id="7171" name="Text Box 9"/>
          <p:cNvSpPr txBox="1">
            <a:spLocks noChangeArrowheads="1"/>
          </p:cNvSpPr>
          <p:nvPr/>
        </p:nvSpPr>
        <p:spPr bwMode="auto">
          <a:xfrm>
            <a:off x="539750" y="1268413"/>
            <a:ext cx="62833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6" tIns="45703" rIns="91406" bIns="45703"/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3600" dirty="0">
                <a:latin typeface="+mj-lt"/>
                <a:ea typeface="ヒラギノ角ゴ Pro W3"/>
                <a:cs typeface="ヒラギノ角ゴ Pro W3"/>
              </a:rPr>
              <a:t>Our Focus Today - Agenda</a:t>
            </a:r>
            <a:endParaRPr lang="en-NZ" sz="3600" dirty="0">
              <a:solidFill>
                <a:srgbClr val="003C0E"/>
              </a:solidFill>
              <a:latin typeface="+mj-lt"/>
              <a:ea typeface="ヒラギノ角ゴ Pro W3"/>
              <a:cs typeface="ヒラギノ角ゴ Pro W3"/>
            </a:endParaRPr>
          </a:p>
        </p:txBody>
      </p:sp>
      <p:sp>
        <p:nvSpPr>
          <p:cNvPr id="7172" name="Text Box 12"/>
          <p:cNvSpPr txBox="1">
            <a:spLocks noChangeArrowheads="1"/>
          </p:cNvSpPr>
          <p:nvPr/>
        </p:nvSpPr>
        <p:spPr bwMode="auto">
          <a:xfrm>
            <a:off x="528638" y="2159000"/>
            <a:ext cx="7321550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6" tIns="45703" rIns="91406" bIns="45703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NZ">
                <a:solidFill>
                  <a:srgbClr val="003C0E"/>
                </a:solidFill>
                <a:latin typeface="RWC Regular" pitchFamily="34" charset="0"/>
                <a:ea typeface="ヒラギノ角ゴ Pro W3" charset="-128"/>
              </a:rPr>
              <a:t>Welcome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NZ">
                <a:solidFill>
                  <a:srgbClr val="003C0E"/>
                </a:solidFill>
                <a:latin typeface="RWC Regular" pitchFamily="34" charset="0"/>
                <a:ea typeface="ヒラギノ角ゴ Pro W3" charset="-128"/>
              </a:rPr>
              <a:t>Rugby World Cup 2011, and the role of Team 2011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NZ">
                <a:solidFill>
                  <a:srgbClr val="003C0E"/>
                </a:solidFill>
                <a:latin typeface="RWC Regular" pitchFamily="34" charset="0"/>
                <a:ea typeface="ヒラギノ角ゴ Pro W3" charset="-128"/>
              </a:rPr>
              <a:t>Volunteering in New Zealand – implications for leadership	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NZ" b="1">
                <a:solidFill>
                  <a:srgbClr val="0070C0"/>
                </a:solidFill>
                <a:latin typeface="RWC Regular" pitchFamily="34" charset="0"/>
                <a:ea typeface="ヒラギノ角ゴ Pro W3" charset="-128"/>
              </a:rPr>
              <a:t>Break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NZ">
                <a:solidFill>
                  <a:srgbClr val="003C0E"/>
                </a:solidFill>
                <a:latin typeface="RWC Regular" pitchFamily="34" charset="0"/>
                <a:ea typeface="ヒラギノ角ゴ Pro W3" charset="-128"/>
              </a:rPr>
              <a:t>A day in the life of a team leader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NZ">
                <a:solidFill>
                  <a:srgbClr val="003C0E"/>
                </a:solidFill>
                <a:latin typeface="RWC Regular" pitchFamily="34" charset="0"/>
                <a:ea typeface="ヒラギノ角ゴ Pro W3" charset="-128"/>
              </a:rPr>
              <a:t>Skill development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NZ">
                <a:solidFill>
                  <a:srgbClr val="003C0E"/>
                </a:solidFill>
                <a:latin typeface="RWC Regular" pitchFamily="34" charset="0"/>
                <a:ea typeface="ヒラギノ角ゴ Pro W3" charset="-128"/>
              </a:rPr>
              <a:t>Logistics, and our role during remaining training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NZ">
                <a:solidFill>
                  <a:srgbClr val="003C0E"/>
                </a:solidFill>
                <a:latin typeface="RWC Regular" pitchFamily="34" charset="0"/>
                <a:ea typeface="ヒラギノ角ゴ Pro W3" charset="-128"/>
              </a:rPr>
              <a:t>Wrap-up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221163"/>
            <a:ext cx="3168650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1341438"/>
            <a:ext cx="3979863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 r="25578" b="3287"/>
          <a:stretch>
            <a:fillRect/>
          </a:stretch>
        </p:blipFill>
        <p:spPr bwMode="auto">
          <a:xfrm>
            <a:off x="5148263" y="1341438"/>
            <a:ext cx="3744912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focusgr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412875"/>
            <a:ext cx="26447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5" name="Group 17"/>
          <p:cNvGrpSpPr>
            <a:grpSpLocks/>
          </p:cNvGrpSpPr>
          <p:nvPr/>
        </p:nvGrpSpPr>
        <p:grpSpPr bwMode="auto">
          <a:xfrm>
            <a:off x="5113338" y="3573463"/>
            <a:ext cx="3635375" cy="2838450"/>
            <a:chOff x="2624" y="2487"/>
            <a:chExt cx="2027" cy="1788"/>
          </a:xfrm>
        </p:grpSpPr>
        <p:grpSp>
          <p:nvGrpSpPr>
            <p:cNvPr id="8199" name="Group 15"/>
            <p:cNvGrpSpPr>
              <a:grpSpLocks/>
            </p:cNvGrpSpPr>
            <p:nvPr/>
          </p:nvGrpSpPr>
          <p:grpSpPr bwMode="auto">
            <a:xfrm>
              <a:off x="2624" y="2487"/>
              <a:ext cx="2027" cy="1788"/>
              <a:chOff x="3120" y="1361"/>
              <a:chExt cx="2400" cy="2316"/>
            </a:xfrm>
          </p:grpSpPr>
          <p:pic>
            <p:nvPicPr>
              <p:cNvPr id="8201" name="Picture 13" descr="4gbiphone_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0" y="1361"/>
                <a:ext cx="2400" cy="2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02" name="Oval 14"/>
              <p:cNvSpPr>
                <a:spLocks noChangeArrowheads="1"/>
              </p:cNvSpPr>
              <p:nvPr/>
            </p:nvSpPr>
            <p:spPr bwMode="auto">
              <a:xfrm>
                <a:off x="4320" y="1524"/>
                <a:ext cx="618" cy="37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8200" name="Text Box 16"/>
            <p:cNvSpPr txBox="1">
              <a:spLocks noChangeArrowheads="1"/>
            </p:cNvSpPr>
            <p:nvPr/>
          </p:nvSpPr>
          <p:spPr bwMode="auto">
            <a:xfrm>
              <a:off x="3589" y="2667"/>
              <a:ext cx="60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8" tIns="45715" rIns="91428" bIns="4571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ja-JP" altLang="en-US" sz="1400" b="1" i="1"/>
                <a:t>“</a:t>
              </a:r>
              <a:r>
                <a:rPr lang="en-NZ" altLang="ja-JP" sz="1400" b="1" i="1"/>
                <a:t>Shhh...</a:t>
              </a:r>
              <a:r>
                <a:rPr lang="ja-JP" altLang="en-US" sz="1400" b="1" i="1"/>
                <a:t>”</a:t>
              </a:r>
              <a:endParaRPr lang="en-NZ" sz="1400" b="1" i="1"/>
            </a:p>
          </p:txBody>
        </p:sp>
      </p:grpSp>
      <p:pic>
        <p:nvPicPr>
          <p:cNvPr id="8196" name="Picture 18" descr="clo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213100"/>
            <a:ext cx="189388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9" descr="noteboo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2" t="4124" r="8771" b="5348"/>
          <a:stretch>
            <a:fillRect/>
          </a:stretch>
        </p:blipFill>
        <p:spPr bwMode="auto">
          <a:xfrm>
            <a:off x="468313" y="3141663"/>
            <a:ext cx="1606550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95288" y="1268413"/>
            <a:ext cx="7772400" cy="990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600" kern="0" dirty="0">
                <a:latin typeface="+mj-lt"/>
                <a:ea typeface="+mj-ea"/>
                <a:cs typeface="+mj-cs"/>
              </a:rPr>
              <a:t>Making the most of our </a:t>
            </a:r>
          </a:p>
          <a:p>
            <a:pPr>
              <a:defRPr/>
            </a:pPr>
            <a:r>
              <a:rPr lang="en-US" sz="3600" kern="0" dirty="0">
                <a:latin typeface="+mj-lt"/>
                <a:ea typeface="+mj-ea"/>
                <a:cs typeface="+mj-cs"/>
              </a:rPr>
              <a:t>time together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67C1BACD-967C-40A9-98A6-D5E00DE986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575"/>
            <a:ext cx="914400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2"/>
          <p:cNvSpPr txBox="1">
            <a:spLocks noChangeArrowheads="1"/>
          </p:cNvSpPr>
          <p:nvPr/>
        </p:nvSpPr>
        <p:spPr bwMode="auto">
          <a:xfrm>
            <a:off x="395288" y="1268413"/>
            <a:ext cx="7772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3600">
                <a:latin typeface="RWC Bold" pitchFamily="34" charset="0"/>
              </a:rPr>
              <a:t>Who</a:t>
            </a:r>
            <a:r>
              <a:rPr lang="en-US" altLang="en-US" sz="3600">
                <a:latin typeface="RWC Bold" pitchFamily="34" charset="0"/>
              </a:rPr>
              <a:t>’</a:t>
            </a:r>
            <a:r>
              <a:rPr lang="en-US" sz="3600">
                <a:latin typeface="RWC Bold" pitchFamily="34" charset="0"/>
              </a:rPr>
              <a:t>s Here?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0" y="1268413"/>
            <a:ext cx="644525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8D741320-F557-4F91-B6D3-0FD1D484420A}" type="slidenum">
              <a:rPr lang="en-US">
                <a:solidFill>
                  <a:schemeClr val="bg1"/>
                </a:solidFill>
                <a:latin typeface="RWC Regular" pitchFamily="34" charset="0"/>
              </a:rPr>
              <a:pPr/>
              <a:t>6</a:t>
            </a:fld>
            <a:endParaRPr lang="en-US">
              <a:solidFill>
                <a:schemeClr val="bg1"/>
              </a:solidFill>
              <a:latin typeface="RWC Regular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23850" y="1268413"/>
            <a:ext cx="7772400" cy="990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600" kern="0" dirty="0">
                <a:latin typeface="+mj-lt"/>
                <a:ea typeface="+mj-ea"/>
                <a:cs typeface="+mj-cs"/>
              </a:rPr>
              <a:t>Team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87388" y="1341438"/>
            <a:ext cx="7772400" cy="990600"/>
          </a:xfrm>
        </p:spPr>
        <p:txBody>
          <a:bodyPr/>
          <a:lstStyle/>
          <a:p>
            <a:r>
              <a:rPr lang="en-NZ" smtClean="0"/>
              <a:t>Team 2011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685800" y="2490788"/>
            <a:ext cx="8207375" cy="2667000"/>
          </a:xfrm>
        </p:spPr>
        <p:txBody>
          <a:bodyPr/>
          <a:lstStyle/>
          <a:p>
            <a:r>
              <a:rPr lang="en-NZ" sz="2600" smtClean="0"/>
              <a:t>Over 1 million people are thought to be involved in some sort of volunteer work in New Zealand each year</a:t>
            </a:r>
          </a:p>
          <a:p>
            <a:r>
              <a:rPr lang="en-NZ" sz="2600" smtClean="0"/>
              <a:t>6000 people – Volunteer NZ</a:t>
            </a:r>
          </a:p>
          <a:p>
            <a:r>
              <a:rPr lang="en-NZ" sz="2600" smtClean="0"/>
              <a:t>Approx. 1000 Team Leaders</a:t>
            </a:r>
          </a:p>
          <a:p>
            <a:r>
              <a:rPr lang="en-NZ" sz="2600" smtClean="0"/>
              <a:t>The </a:t>
            </a:r>
            <a:r>
              <a:rPr lang="en-NZ" altLang="en-US" sz="2600" smtClean="0"/>
              <a:t>‘</a:t>
            </a:r>
            <a:r>
              <a:rPr lang="en-NZ" sz="2600" smtClean="0"/>
              <a:t>face</a:t>
            </a:r>
            <a:r>
              <a:rPr lang="en-NZ" altLang="en-US" sz="2600" smtClean="0"/>
              <a:t>’</a:t>
            </a:r>
            <a:r>
              <a:rPr lang="en-NZ" sz="2600" smtClean="0"/>
              <a:t> of the Tournament</a:t>
            </a:r>
          </a:p>
          <a:p>
            <a:r>
              <a:rPr lang="en-NZ" sz="2600" smtClean="0"/>
              <a:t>A group like no other ever seen in New Zealand</a:t>
            </a:r>
          </a:p>
          <a:p>
            <a:r>
              <a:rPr lang="en-NZ" sz="2600" smtClean="0"/>
              <a:t>Critical to the delivery of Rugby World Cup 2011!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5C5CC6D5-CCAF-45AA-B928-4CEE948F8FB7}" type="slidenum">
              <a:rPr lang="en-US">
                <a:solidFill>
                  <a:schemeClr val="bg1"/>
                </a:solidFill>
                <a:latin typeface="RWC Regular" pitchFamily="34" charset="0"/>
              </a:rPr>
              <a:pPr/>
              <a:t>7</a:t>
            </a:fld>
            <a:endParaRPr lang="en-US">
              <a:solidFill>
                <a:schemeClr val="bg1"/>
              </a:solidFill>
              <a:latin typeface="RWC Regular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mtClean="0"/>
              <a:t>Functional Area </a:t>
            </a:r>
            <a:r>
              <a:rPr lang="en-NZ" altLang="en-US" smtClean="0"/>
              <a:t>‘</a:t>
            </a:r>
            <a:r>
              <a:rPr lang="en-NZ" smtClean="0"/>
              <a:t>Fish</a:t>
            </a:r>
            <a:r>
              <a:rPr lang="en-NZ" altLang="en-US" smtClean="0"/>
              <a:t>’</a:t>
            </a:r>
            <a:endParaRPr lang="en-NZ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NZ" smtClean="0"/>
              <a:t>At your tables, match the Functional Area names with the appropriate description.</a:t>
            </a:r>
          </a:p>
          <a:p>
            <a:pPr>
              <a:buFontTx/>
              <a:buNone/>
            </a:pPr>
            <a:endParaRPr lang="en-NZ" smtClean="0"/>
          </a:p>
          <a:p>
            <a:pPr>
              <a:buFontTx/>
              <a:buNone/>
            </a:pPr>
            <a:endParaRPr lang="en-NZ" smtClean="0"/>
          </a:p>
          <a:p>
            <a:pPr>
              <a:buFontTx/>
              <a:buNone/>
            </a:pPr>
            <a:endParaRPr lang="en-NZ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B8E56215-57EE-4151-93F7-447C051B7969}" type="slidenum">
              <a:rPr lang="en-US">
                <a:solidFill>
                  <a:schemeClr val="bg1"/>
                </a:solidFill>
                <a:latin typeface="RWC Regular" pitchFamily="34" charset="0"/>
              </a:rPr>
              <a:pPr/>
              <a:t>8</a:t>
            </a:fld>
            <a:endParaRPr lang="en-US">
              <a:solidFill>
                <a:schemeClr val="bg1"/>
              </a:solidFill>
              <a:latin typeface="RWC Regular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mtClean="0"/>
              <a:t>Volunteering – Why we do it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NZ" smtClean="0"/>
              <a:t>Table discussion: </a:t>
            </a:r>
          </a:p>
          <a:p>
            <a:r>
              <a:rPr lang="en-NZ" smtClean="0"/>
              <a:t>Why did we sign up, and say </a:t>
            </a:r>
            <a:r>
              <a:rPr lang="en-NZ" altLang="en-US" smtClean="0"/>
              <a:t>“</a:t>
            </a:r>
            <a:r>
              <a:rPr lang="en-NZ" smtClean="0"/>
              <a:t>Yes</a:t>
            </a:r>
            <a:r>
              <a:rPr lang="en-NZ" altLang="en-US" smtClean="0"/>
              <a:t>”</a:t>
            </a:r>
            <a:r>
              <a:rPr lang="en-NZ" smtClean="0"/>
              <a:t> to being involved in RWC 2011?</a:t>
            </a:r>
          </a:p>
          <a:p>
            <a:r>
              <a:rPr lang="en-NZ" smtClean="0"/>
              <a:t>Capture points on paper</a:t>
            </a:r>
          </a:p>
          <a:p>
            <a:endParaRPr lang="en-NZ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5B4D7F36-1802-454B-8A3F-8F85A7834567}" type="slidenum">
              <a:rPr lang="en-US">
                <a:solidFill>
                  <a:schemeClr val="bg1"/>
                </a:solidFill>
                <a:latin typeface="RWC Regular" pitchFamily="34" charset="0"/>
              </a:rPr>
              <a:pPr/>
              <a:t>9</a:t>
            </a:fld>
            <a:endParaRPr lang="en-US">
              <a:solidFill>
                <a:schemeClr val="bg1"/>
              </a:solidFill>
              <a:latin typeface="RWC Regular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RWC Bold"/>
        <a:ea typeface="ＭＳ Ｐゴシック"/>
        <a:cs typeface="ＭＳ Ｐゴシック"/>
      </a:majorFont>
      <a:minorFont>
        <a:latin typeface="RWC Regular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4608</TotalTime>
  <Words>1051</Words>
  <Application>Microsoft Office PowerPoint</Application>
  <PresentationFormat>On-screen Show (4:3)</PresentationFormat>
  <Paragraphs>178</Paragraphs>
  <Slides>30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MS PGothic</vt:lpstr>
      <vt:lpstr>RWC Bold</vt:lpstr>
      <vt:lpstr>RWC Regular</vt:lpstr>
      <vt:lpstr>ヒラギノ角ゴ Pro W3</vt:lpstr>
      <vt:lpstr>Calibri</vt:lpstr>
      <vt:lpstr>Blank Presentation</vt:lpstr>
      <vt:lpstr>Team 2011 Team Leader Workshop</vt:lpstr>
      <vt:lpstr>Welcome!</vt:lpstr>
      <vt:lpstr>PowerPoint Presentation</vt:lpstr>
      <vt:lpstr>PowerPoint Presentation</vt:lpstr>
      <vt:lpstr>PowerPoint Presentation</vt:lpstr>
      <vt:lpstr>PowerPoint Presentation</vt:lpstr>
      <vt:lpstr>Team 2011</vt:lpstr>
      <vt:lpstr>Functional Area ‘Fish’</vt:lpstr>
      <vt:lpstr>Volunteering – Why we do it</vt:lpstr>
      <vt:lpstr>Volunteering New Zealand</vt:lpstr>
      <vt:lpstr>Policy To Protect Us</vt:lpstr>
      <vt:lpstr>Policy to protect us – cont.</vt:lpstr>
      <vt:lpstr>Policy to protect us – cont.</vt:lpstr>
      <vt:lpstr>Policy to protect us – cont.</vt:lpstr>
      <vt:lpstr>Policy to protect us – cont.</vt:lpstr>
      <vt:lpstr>Policy to protect us – cont.</vt:lpstr>
      <vt:lpstr>PowerPoint Presentation</vt:lpstr>
      <vt:lpstr>Activity: Graffiti Wall</vt:lpstr>
      <vt:lpstr>A day in the life of a Team 2011 Leader...</vt:lpstr>
      <vt:lpstr>Rostering System</vt:lpstr>
      <vt:lpstr>PowerPoint Presentation</vt:lpstr>
      <vt:lpstr>PowerPoint Presentation</vt:lpstr>
      <vt:lpstr>Golden Rules for Team 2011 Leadership</vt:lpstr>
      <vt:lpstr>Team Leader Tools</vt:lpstr>
      <vt:lpstr>PowerPoint Presentation</vt:lpstr>
      <vt:lpstr>2. RWC Feedback</vt:lpstr>
      <vt:lpstr>PowerPoint Presentation</vt:lpstr>
      <vt:lpstr>Putting It All into Action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2011 Team Leader Workshop</dc:title>
  <cp:lastModifiedBy>trishr</cp:lastModifiedBy>
  <cp:revision>179</cp:revision>
  <dcterms:created xsi:type="dcterms:W3CDTF">2009-06-16T23:13:34Z</dcterms:created>
  <dcterms:modified xsi:type="dcterms:W3CDTF">2012-07-05T02:26:11Z</dcterms:modified>
</cp:coreProperties>
</file>