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0764838" cy="7561263"/>
  <p:notesSz cx="6789738" cy="9929813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98475" indent="-412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98538" indent="-841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498600" indent="-1270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998663" indent="-1698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DDDD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26" y="-78"/>
      </p:cViewPr>
      <p:guideLst>
        <p:guide orient="horz" pos="2382"/>
        <p:guide pos="33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925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925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275567F2-7B23-41C6-AC96-F93B83A8856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60884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925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746125" y="744538"/>
            <a:ext cx="529748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noProof="0" smtClean="0"/>
              <a:t>Click to edit Master text styles</a:t>
            </a:r>
          </a:p>
          <a:p>
            <a:pPr lvl="1"/>
            <a:r>
              <a:rPr lang="en-NZ" noProof="0" smtClean="0"/>
              <a:t>Second level</a:t>
            </a:r>
          </a:p>
          <a:p>
            <a:pPr lvl="2"/>
            <a:r>
              <a:rPr lang="en-NZ" noProof="0" smtClean="0"/>
              <a:t>Third level</a:t>
            </a:r>
          </a:p>
          <a:p>
            <a:pPr lvl="3"/>
            <a:r>
              <a:rPr lang="en-NZ" noProof="0" smtClean="0"/>
              <a:t>Fourth level</a:t>
            </a:r>
          </a:p>
          <a:p>
            <a:pPr lvl="4"/>
            <a:r>
              <a:rPr lang="en-NZ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925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F453CB3-B1DD-41E8-AAF4-9748ED5EF3E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93830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984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985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4986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9986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498827" algn="l" defTabSz="9995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98592" algn="l" defTabSz="9995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98357" algn="l" defTabSz="9995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98123" algn="l" defTabSz="9995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1"/>
          <p:cNvSpPr txBox="1">
            <a:spLocks noGrp="1" noChangeArrowheads="1"/>
          </p:cNvSpPr>
          <p:nvPr/>
        </p:nvSpPr>
        <p:spPr bwMode="auto">
          <a:xfrm>
            <a:off x="3846513" y="9432925"/>
            <a:ext cx="29432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/>
            <a:fld id="{0A8938BA-25D9-44A7-91BA-5B0A9725F534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51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76812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5258" y="2348893"/>
            <a:ext cx="8446258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0516" y="4284716"/>
            <a:ext cx="6955741" cy="1932323"/>
          </a:xfrm>
        </p:spPr>
        <p:txBody>
          <a:bodyPr/>
          <a:lstStyle>
            <a:lvl1pPr marL="0" indent="0" algn="ctr">
              <a:buNone/>
              <a:defRPr/>
            </a:lvl1pPr>
            <a:lvl2pPr marL="499765" indent="0" algn="ctr">
              <a:buNone/>
              <a:defRPr/>
            </a:lvl2pPr>
            <a:lvl3pPr marL="999531" indent="0" algn="ctr">
              <a:buNone/>
              <a:defRPr/>
            </a:lvl3pPr>
            <a:lvl4pPr marL="1499296" indent="0" algn="ctr">
              <a:buNone/>
              <a:defRPr/>
            </a:lvl4pPr>
            <a:lvl5pPr marL="1999061" indent="0" algn="ctr">
              <a:buNone/>
              <a:defRPr/>
            </a:lvl5pPr>
            <a:lvl6pPr marL="2498827" indent="0" algn="ctr">
              <a:buNone/>
              <a:defRPr/>
            </a:lvl6pPr>
            <a:lvl7pPr marL="2998592" indent="0" algn="ctr">
              <a:buNone/>
              <a:defRPr/>
            </a:lvl7pPr>
            <a:lvl8pPr marL="3498357" indent="0" algn="ctr">
              <a:buNone/>
              <a:defRPr/>
            </a:lvl8pPr>
            <a:lvl9pPr marL="399812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F939E-06EB-4FBB-B300-27D83964F4C9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C5E20-1CD0-4035-9FDF-07B0E2345F6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902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A3609-F594-44D8-9D75-82C6AD6735C5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521CD-27FE-487D-86F1-890F5E9641B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624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4161" y="302802"/>
            <a:ext cx="2235774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39" y="302802"/>
            <a:ext cx="6541709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DFC20-AD72-43DD-88E2-005AD73FCDB6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AA359-2483-4CB4-8390-AA0EAF4C9D0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185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5924B-88B7-4D25-A10C-D8E135EC1ED3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6CCD4-33B4-4534-85ED-C9E8FA769C2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2179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36" y="4858812"/>
            <a:ext cx="8446258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4936" y="3204786"/>
            <a:ext cx="8446258" cy="1654026"/>
          </a:xfrm>
        </p:spPr>
        <p:txBody>
          <a:bodyPr anchor="b"/>
          <a:lstStyle>
            <a:lvl1pPr marL="0" indent="0">
              <a:buNone/>
              <a:defRPr sz="2200"/>
            </a:lvl1pPr>
            <a:lvl2pPr marL="499765" indent="0">
              <a:buNone/>
              <a:defRPr sz="2000"/>
            </a:lvl2pPr>
            <a:lvl3pPr marL="999531" indent="0">
              <a:buNone/>
              <a:defRPr sz="1700"/>
            </a:lvl3pPr>
            <a:lvl4pPr marL="1499296" indent="0">
              <a:buNone/>
              <a:defRPr sz="1500"/>
            </a:lvl4pPr>
            <a:lvl5pPr marL="1999061" indent="0">
              <a:buNone/>
              <a:defRPr sz="1500"/>
            </a:lvl5pPr>
            <a:lvl6pPr marL="2498827" indent="0">
              <a:buNone/>
              <a:defRPr sz="1500"/>
            </a:lvl6pPr>
            <a:lvl7pPr marL="2998592" indent="0">
              <a:buNone/>
              <a:defRPr sz="1500"/>
            </a:lvl7pPr>
            <a:lvl8pPr marL="3498357" indent="0">
              <a:buNone/>
              <a:defRPr sz="1500"/>
            </a:lvl8pPr>
            <a:lvl9pPr marL="3998123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7DBE-3E53-4C28-9B4B-3E74EE3B2AF8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442F9-E376-4A16-A414-3FB0BA9A9E3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99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6839" y="1764295"/>
            <a:ext cx="4388742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1193" y="1764295"/>
            <a:ext cx="4388742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DB573-A63B-4315-8A79-A11F03AB295D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EF0EF-941B-4FDC-919A-3B931052263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030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839" y="1692533"/>
            <a:ext cx="4390467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9765" indent="0">
              <a:buNone/>
              <a:defRPr sz="2200" b="1"/>
            </a:lvl2pPr>
            <a:lvl3pPr marL="999531" indent="0">
              <a:buNone/>
              <a:defRPr sz="2000" b="1"/>
            </a:lvl3pPr>
            <a:lvl4pPr marL="1499296" indent="0">
              <a:buNone/>
              <a:defRPr sz="1700" b="1"/>
            </a:lvl4pPr>
            <a:lvl5pPr marL="1999061" indent="0">
              <a:buNone/>
              <a:defRPr sz="1700" b="1"/>
            </a:lvl5pPr>
            <a:lvl6pPr marL="2498827" indent="0">
              <a:buNone/>
              <a:defRPr sz="1700" b="1"/>
            </a:lvl6pPr>
            <a:lvl7pPr marL="2998592" indent="0">
              <a:buNone/>
              <a:defRPr sz="1700" b="1"/>
            </a:lvl7pPr>
            <a:lvl8pPr marL="3498357" indent="0">
              <a:buNone/>
              <a:defRPr sz="1700" b="1"/>
            </a:lvl8pPr>
            <a:lvl9pPr marL="39981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839" y="2397901"/>
            <a:ext cx="4390467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7743" y="1692533"/>
            <a:ext cx="439219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9765" indent="0">
              <a:buNone/>
              <a:defRPr sz="2200" b="1"/>
            </a:lvl2pPr>
            <a:lvl3pPr marL="999531" indent="0">
              <a:buNone/>
              <a:defRPr sz="2000" b="1"/>
            </a:lvl3pPr>
            <a:lvl4pPr marL="1499296" indent="0">
              <a:buNone/>
              <a:defRPr sz="1700" b="1"/>
            </a:lvl4pPr>
            <a:lvl5pPr marL="1999061" indent="0">
              <a:buNone/>
              <a:defRPr sz="1700" b="1"/>
            </a:lvl5pPr>
            <a:lvl6pPr marL="2498827" indent="0">
              <a:buNone/>
              <a:defRPr sz="1700" b="1"/>
            </a:lvl6pPr>
            <a:lvl7pPr marL="2998592" indent="0">
              <a:buNone/>
              <a:defRPr sz="1700" b="1"/>
            </a:lvl7pPr>
            <a:lvl8pPr marL="3498357" indent="0">
              <a:buNone/>
              <a:defRPr sz="1700" b="1"/>
            </a:lvl8pPr>
            <a:lvl9pPr marL="39981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47743" y="2397901"/>
            <a:ext cx="439219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874C-7E5B-4AA7-8938-6FBBC98D1034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D0832-05F3-4924-B2B2-A9B9E6D6C20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31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46312-A557-41B0-8B6B-9BAD6B85643D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0894B-14D8-49B3-B737-40577406116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358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42CD1-A801-4808-B30D-730F3F3F0D55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9537C-D984-4283-A469-3CC52D94510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476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39" y="301050"/>
            <a:ext cx="3269130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5003" y="301051"/>
            <a:ext cx="5554932" cy="6453328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6839" y="1582265"/>
            <a:ext cx="3269130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9765" indent="0">
              <a:buNone/>
              <a:defRPr sz="1300"/>
            </a:lvl2pPr>
            <a:lvl3pPr marL="999531" indent="0">
              <a:buNone/>
              <a:defRPr sz="1100"/>
            </a:lvl3pPr>
            <a:lvl4pPr marL="1499296" indent="0">
              <a:buNone/>
              <a:defRPr sz="1000"/>
            </a:lvl4pPr>
            <a:lvl5pPr marL="1999061" indent="0">
              <a:buNone/>
              <a:defRPr sz="1000"/>
            </a:lvl5pPr>
            <a:lvl6pPr marL="2498827" indent="0">
              <a:buNone/>
              <a:defRPr sz="1000"/>
            </a:lvl6pPr>
            <a:lvl7pPr marL="2998592" indent="0">
              <a:buNone/>
              <a:defRPr sz="1000"/>
            </a:lvl7pPr>
            <a:lvl8pPr marL="3498357" indent="0">
              <a:buNone/>
              <a:defRPr sz="1000"/>
            </a:lvl8pPr>
            <a:lvl9pPr marL="399812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2609-5DDD-4A2C-8F7B-8D57F380123D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F4C54-A84D-4BC1-A79E-523491C38EC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684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7" y="5292884"/>
            <a:ext cx="5962064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7677" y="675613"/>
            <a:ext cx="5962064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9765" indent="0">
              <a:buNone/>
              <a:defRPr sz="3100"/>
            </a:lvl2pPr>
            <a:lvl3pPr marL="999531" indent="0">
              <a:buNone/>
              <a:defRPr sz="2600"/>
            </a:lvl3pPr>
            <a:lvl4pPr marL="1499296" indent="0">
              <a:buNone/>
              <a:defRPr sz="2200"/>
            </a:lvl4pPr>
            <a:lvl5pPr marL="1999061" indent="0">
              <a:buNone/>
              <a:defRPr sz="2200"/>
            </a:lvl5pPr>
            <a:lvl6pPr marL="2498827" indent="0">
              <a:buNone/>
              <a:defRPr sz="2200"/>
            </a:lvl6pPr>
            <a:lvl7pPr marL="2998592" indent="0">
              <a:buNone/>
              <a:defRPr sz="2200"/>
            </a:lvl7pPr>
            <a:lvl8pPr marL="3498357" indent="0">
              <a:buNone/>
              <a:defRPr sz="2200"/>
            </a:lvl8pPr>
            <a:lvl9pPr marL="3998123" indent="0">
              <a:buNone/>
              <a:defRPr sz="22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7677" y="5917739"/>
            <a:ext cx="5962064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9765" indent="0">
              <a:buNone/>
              <a:defRPr sz="1300"/>
            </a:lvl2pPr>
            <a:lvl3pPr marL="999531" indent="0">
              <a:buNone/>
              <a:defRPr sz="1100"/>
            </a:lvl3pPr>
            <a:lvl4pPr marL="1499296" indent="0">
              <a:buNone/>
              <a:defRPr sz="1000"/>
            </a:lvl4pPr>
            <a:lvl5pPr marL="1999061" indent="0">
              <a:buNone/>
              <a:defRPr sz="1000"/>
            </a:lvl5pPr>
            <a:lvl6pPr marL="2498827" indent="0">
              <a:buNone/>
              <a:defRPr sz="1000"/>
            </a:lvl6pPr>
            <a:lvl7pPr marL="2998592" indent="0">
              <a:buNone/>
              <a:defRPr sz="1000"/>
            </a:lvl7pPr>
            <a:lvl8pPr marL="3498357" indent="0">
              <a:buNone/>
              <a:defRPr sz="1000"/>
            </a:lvl8pPr>
            <a:lvl9pPr marL="399812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2DB8D-B4D7-430C-803B-A0AB76D9FA35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1F50B-6B96-4AC6-BEBA-9FD97D82D50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017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8163" y="303213"/>
            <a:ext cx="968851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953" tIns="49977" rIns="99953" bIns="499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1763713"/>
            <a:ext cx="9688512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953" tIns="49977" rIns="99953" bIns="49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8163" y="6884988"/>
            <a:ext cx="2511425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953" tIns="49977" rIns="99953" bIns="49977" numCol="1" anchor="t" anchorCtr="0" compatLnSpc="1">
            <a:prstTxWarp prst="textNoShape">
              <a:avLst/>
            </a:prstTxWarp>
          </a:bodyPr>
          <a:lstStyle>
            <a:lvl1pPr>
              <a:defRPr sz="15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3B50857-1261-4EA5-BBC8-96B2B260DCA2}" type="datetime1">
              <a:rPr lang="en-NZ"/>
              <a:pPr>
                <a:defRPr/>
              </a:pPr>
              <a:t>5/07/2012</a:t>
            </a:fld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8238" y="6884988"/>
            <a:ext cx="3408362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953" tIns="49977" rIns="99953" bIns="49977" numCol="1" anchor="t" anchorCtr="0" compatLnSpc="1">
            <a:prstTxWarp prst="textNoShape">
              <a:avLst/>
            </a:prstTxWarp>
          </a:bodyPr>
          <a:lstStyle>
            <a:lvl1pPr algn="ctr">
              <a:defRPr sz="15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884988"/>
            <a:ext cx="2511425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953" tIns="49977" rIns="99953" bIns="49977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F557CE7-A793-4C52-9770-763B57B1B80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ea typeface="MS PGothic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ea typeface="MS PGothic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ea typeface="MS PGothic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ea typeface="MS PGothic" pitchFamily="34" charset="-128"/>
          <a:cs typeface="Arial" charset="0"/>
        </a:defRPr>
      </a:lvl5pPr>
      <a:lvl6pPr marL="499765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6pPr>
      <a:lvl7pPr marL="999531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7pPr>
      <a:lvl8pPr marL="1499296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8pPr>
      <a:lvl9pPr marL="1999061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74650" indent="-374650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11213" indent="-311150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ea typeface="Arial" charset="0"/>
          <a:cs typeface="+mn-cs"/>
        </a:defRPr>
      </a:lvl2pPr>
      <a:lvl3pPr marL="1249363" indent="-249238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Arial" charset="0"/>
          <a:cs typeface="+mn-cs"/>
        </a:defRPr>
      </a:lvl3pPr>
      <a:lvl4pPr marL="1747838" indent="-249238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Arial" charset="0"/>
          <a:cs typeface="+mn-cs"/>
        </a:defRPr>
      </a:lvl4pPr>
      <a:lvl5pPr marL="2247900" indent="-249238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Arial" charset="0"/>
          <a:cs typeface="+mn-cs"/>
        </a:defRPr>
      </a:lvl5pPr>
      <a:lvl6pPr marL="2748709" indent="-24988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3248475" indent="-24988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748240" indent="-24988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4248005" indent="-24988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9765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9531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9296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9061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8827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98592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8357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98123" algn="l" defTabSz="9995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-6350"/>
            <a:ext cx="10764838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953" tIns="49977" rIns="99953" bIns="49977"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0" y="163513"/>
            <a:ext cx="10764838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53" tIns="49977" rIns="99953" bIns="49977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sz="6600">
                <a:solidFill>
                  <a:srgbClr val="008000"/>
                </a:solidFill>
              </a:rPr>
              <a:t>Human Bingo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11138" y="1268413"/>
            <a:ext cx="1046956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53" tIns="49977" rIns="99953" bIns="49977"/>
          <a:lstStyle/>
          <a:p>
            <a:pPr algn="ctr">
              <a:defRPr/>
            </a:pPr>
            <a:r>
              <a:rPr lang="en-NZ" sz="2000" b="1" dirty="0">
                <a:ea typeface="+mn-ea"/>
              </a:rPr>
              <a:t>Mix and mingle with the group to find out who has done any of the</a:t>
            </a:r>
          </a:p>
          <a:p>
            <a:pPr algn="ctr">
              <a:defRPr/>
            </a:pPr>
            <a:r>
              <a:rPr lang="en-NZ" sz="2000" b="1" dirty="0">
                <a:ea typeface="+mn-ea"/>
              </a:rPr>
              <a:t>amazing, interesting or funny things below. Find as many as you can!</a:t>
            </a:r>
            <a:endParaRPr lang="en-US" sz="2000" baseline="30000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pitchFamily="34" charset="-128"/>
            </a:endParaRPr>
          </a:p>
        </p:txBody>
      </p:sp>
      <p:graphicFrame>
        <p:nvGraphicFramePr>
          <p:cNvPr id="2083" name="Group 35"/>
          <p:cNvGraphicFramePr>
            <a:graphicFrameLocks noGrp="1"/>
          </p:cNvGraphicFramePr>
          <p:nvPr/>
        </p:nvGraphicFramePr>
        <p:xfrm>
          <a:off x="465138" y="2192338"/>
          <a:ext cx="10004425" cy="5116513"/>
        </p:xfrm>
        <a:graphic>
          <a:graphicData uri="http://schemas.openxmlformats.org/drawingml/2006/table">
            <a:tbl>
              <a:tblPr/>
              <a:tblGrid>
                <a:gridCol w="2500312"/>
                <a:gridCol w="2503488"/>
                <a:gridCol w="2498725"/>
                <a:gridCol w="2501900"/>
              </a:tblGrid>
              <a:tr h="17062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1. Can speak more than two languages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2. Can touch their nose with their tongue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3. Has lead a team of volunteers before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4. Has met a current or former All Black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17062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5. Will support the Australian rugby team at RWC 2011 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6. Member of at least three social networking sites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7. Shaken hands with an Olympic medallist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8. Has volunteered at a major event before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NZ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1704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9. Played rugby as a kid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10. Has attended a Rugby World Cup game before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11. Celebrates a birthday this month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NZ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12. Active involvement with a Charity </a:t>
                      </a:r>
                    </a:p>
                  </a:txBody>
                  <a:tcPr marL="99368" marR="99368" marT="50406" marB="50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75" name="Picture 31" descr="RWC_2011_FC_Land_P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252413"/>
            <a:ext cx="20669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32" descr="RWC_2011_FC_Land_P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276225"/>
            <a:ext cx="20669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10" b="10152"/>
          <a:stretch>
            <a:fillRect/>
          </a:stretch>
        </p:blipFill>
        <p:spPr bwMode="auto">
          <a:xfrm>
            <a:off x="-17463" y="-30163"/>
            <a:ext cx="5305426" cy="760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10" b="10152"/>
          <a:stretch>
            <a:fillRect/>
          </a:stretch>
        </p:blipFill>
        <p:spPr bwMode="auto">
          <a:xfrm>
            <a:off x="5383213" y="-30163"/>
            <a:ext cx="5303837" cy="760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138</Words>
  <Application>Microsoft Office PowerPoint</Application>
  <PresentationFormat>Custom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MS PGothic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Jamie Fitzgerald</dc:creator>
  <cp:lastModifiedBy>trishr</cp:lastModifiedBy>
  <cp:revision>49</cp:revision>
  <cp:lastPrinted>2011-04-07T20:54:03Z</cp:lastPrinted>
  <dcterms:created xsi:type="dcterms:W3CDTF">2009-07-13T03:41:29Z</dcterms:created>
  <dcterms:modified xsi:type="dcterms:W3CDTF">2012-07-05T02:31:07Z</dcterms:modified>
</cp:coreProperties>
</file>