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4"/>
  </p:sldMasterIdLst>
  <p:notesMasterIdLst>
    <p:notesMasterId r:id="rId41"/>
  </p:notesMasterIdLst>
  <p:handoutMasterIdLst>
    <p:handoutMasterId r:id="rId42"/>
  </p:handoutMasterIdLst>
  <p:sldIdLst>
    <p:sldId id="289" r:id="rId5"/>
    <p:sldId id="272" r:id="rId6"/>
    <p:sldId id="292" r:id="rId7"/>
    <p:sldId id="294" r:id="rId8"/>
    <p:sldId id="293" r:id="rId9"/>
    <p:sldId id="295" r:id="rId10"/>
    <p:sldId id="296" r:id="rId11"/>
    <p:sldId id="297" r:id="rId12"/>
    <p:sldId id="298" r:id="rId13"/>
    <p:sldId id="299" r:id="rId14"/>
    <p:sldId id="300" r:id="rId15"/>
    <p:sldId id="301" r:id="rId16"/>
    <p:sldId id="303" r:id="rId17"/>
    <p:sldId id="304" r:id="rId18"/>
    <p:sldId id="302" r:id="rId19"/>
    <p:sldId id="305" r:id="rId20"/>
    <p:sldId id="306" r:id="rId21"/>
    <p:sldId id="307" r:id="rId22"/>
    <p:sldId id="308" r:id="rId23"/>
    <p:sldId id="309" r:id="rId24"/>
    <p:sldId id="310" r:id="rId25"/>
    <p:sldId id="311" r:id="rId26"/>
    <p:sldId id="312" r:id="rId27"/>
    <p:sldId id="316" r:id="rId28"/>
    <p:sldId id="317" r:id="rId29"/>
    <p:sldId id="318" r:id="rId30"/>
    <p:sldId id="319" r:id="rId31"/>
    <p:sldId id="320" r:id="rId32"/>
    <p:sldId id="313" r:id="rId33"/>
    <p:sldId id="314" r:id="rId34"/>
    <p:sldId id="321" r:id="rId35"/>
    <p:sldId id="323" r:id="rId36"/>
    <p:sldId id="322" r:id="rId37"/>
    <p:sldId id="324" r:id="rId38"/>
    <p:sldId id="325" r:id="rId39"/>
    <p:sldId id="271"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57B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43" autoAdjust="0"/>
    <p:restoredTop sz="94660"/>
  </p:normalViewPr>
  <p:slideViewPr>
    <p:cSldViewPr>
      <p:cViewPr>
        <p:scale>
          <a:sx n="100" d="100"/>
          <a:sy n="100" d="100"/>
        </p:scale>
        <p:origin x="-72" y="300"/>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98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NZ"/>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F86B25D-B905-46B7-B09B-39116D3E612D}" type="datetimeFigureOut">
              <a:rPr lang="en-US"/>
              <a:pPr>
                <a:defRPr/>
              </a:pPr>
              <a:t>3/2/2015</a:t>
            </a:fld>
            <a:endParaRPr lang="en-NZ"/>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NZ"/>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E144C67-1A99-4479-9822-C85D4FDF58D0}" type="slidenum">
              <a:rPr lang="en-NZ"/>
              <a:pPr>
                <a:defRPr/>
              </a:pPr>
              <a:t>‹#›</a:t>
            </a:fld>
            <a:endParaRPr lang="en-NZ"/>
          </a:p>
        </p:txBody>
      </p:sp>
    </p:spTree>
    <p:extLst>
      <p:ext uri="{BB962C8B-B14F-4D97-AF65-F5344CB8AC3E}">
        <p14:creationId xmlns:p14="http://schemas.microsoft.com/office/powerpoint/2010/main" val="223437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N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659F9571-4D17-42D4-BB27-F19D57DABA77}" type="datetimeFigureOut">
              <a:rPr lang="en-US"/>
              <a:pPr>
                <a:defRPr/>
              </a:pPr>
              <a:t>3/2/2015</a:t>
            </a:fld>
            <a:endParaRPr lang="en-N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NZ"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NZ"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N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C98531A-C164-4274-8DFA-C912F256344A}" type="slidenum">
              <a:rPr lang="en-NZ"/>
              <a:pPr>
                <a:defRPr/>
              </a:pPr>
              <a:t>‹#›</a:t>
            </a:fld>
            <a:endParaRPr lang="en-NZ"/>
          </a:p>
        </p:txBody>
      </p:sp>
    </p:spTree>
    <p:extLst>
      <p:ext uri="{BB962C8B-B14F-4D97-AF65-F5344CB8AC3E}">
        <p14:creationId xmlns:p14="http://schemas.microsoft.com/office/powerpoint/2010/main" val="3442953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Main Cover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69"/>
            <a:ext cx="9144000" cy="6856661"/>
          </a:xfrm>
          <a:prstGeom prst="rect">
            <a:avLst/>
          </a:prstGeom>
        </p:spPr>
      </p:pic>
      <p:sp>
        <p:nvSpPr>
          <p:cNvPr id="10" name="Text Placeholder 9"/>
          <p:cNvSpPr>
            <a:spLocks noGrp="1"/>
          </p:cNvSpPr>
          <p:nvPr>
            <p:ph type="body" sz="quarter" idx="13"/>
          </p:nvPr>
        </p:nvSpPr>
        <p:spPr>
          <a:xfrm>
            <a:off x="3707904" y="833879"/>
            <a:ext cx="5121202" cy="2523113"/>
          </a:xfrm>
          <a:prstGeom prst="rect">
            <a:avLst/>
          </a:prstGeom>
        </p:spPr>
        <p:txBody>
          <a:bodyPr>
            <a:normAutofit/>
          </a:bodyPr>
          <a:lstStyle>
            <a:lvl1pPr marL="0" indent="0" algn="r">
              <a:buNone/>
              <a:defRPr sz="5000" b="1">
                <a:solidFill>
                  <a:srgbClr val="FFFF00"/>
                </a:solidFill>
              </a:defRPr>
            </a:lvl1pPr>
            <a:lvl2pPr>
              <a:defRPr b="1"/>
            </a:lvl2pPr>
          </a:lstStyle>
          <a:p>
            <a:pPr lvl="0"/>
            <a:r>
              <a:rPr lang="en-US" smtClean="0"/>
              <a:t>Click to edit Master text styles</a:t>
            </a:r>
          </a:p>
        </p:txBody>
      </p:sp>
      <p:sp>
        <p:nvSpPr>
          <p:cNvPr id="12" name="Text Placeholder 11"/>
          <p:cNvSpPr>
            <a:spLocks noGrp="1"/>
          </p:cNvSpPr>
          <p:nvPr>
            <p:ph type="body" sz="quarter" idx="14"/>
          </p:nvPr>
        </p:nvSpPr>
        <p:spPr>
          <a:xfrm>
            <a:off x="3275856" y="3428999"/>
            <a:ext cx="5545137" cy="1296144"/>
          </a:xfrm>
          <a:prstGeom prst="rect">
            <a:avLst/>
          </a:prstGeom>
        </p:spPr>
        <p:txBody>
          <a:bodyPr>
            <a:normAutofit/>
          </a:bodyPr>
          <a:lstStyle>
            <a:lvl1pPr algn="r">
              <a:buNone/>
              <a:defRPr sz="2000" b="1">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val="39249308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827584" y="332656"/>
            <a:ext cx="7704856" cy="864096"/>
          </a:xfrm>
          <a:prstGeom prst="rect">
            <a:avLst/>
          </a:prstGeom>
        </p:spPr>
        <p:txBody>
          <a:bodyPr rtlCol="0">
            <a:normAutofit/>
          </a:bodyPr>
          <a:lstStyle/>
          <a:p>
            <a:r>
              <a:rPr lang="en-US" smtClean="0"/>
              <a:t>Click to edit Master title style</a:t>
            </a:r>
            <a:endParaRPr lang="en-NZ" dirty="0"/>
          </a:p>
        </p:txBody>
      </p:sp>
      <p:sp>
        <p:nvSpPr>
          <p:cNvPr id="7" name="Content Placeholder 2"/>
          <p:cNvSpPr>
            <a:spLocks noGrp="1"/>
          </p:cNvSpPr>
          <p:nvPr>
            <p:ph sz="half" idx="10"/>
          </p:nvPr>
        </p:nvSpPr>
        <p:spPr>
          <a:xfrm>
            <a:off x="827584" y="1340768"/>
            <a:ext cx="7704856" cy="4608512"/>
          </a:xfrm>
          <a:prstGeom prst="rect">
            <a:avLst/>
          </a:prstGeom>
        </p:spPr>
        <p:txBody>
          <a:bodyPr>
            <a:normAutofit/>
          </a:bodyPr>
          <a:lstStyle>
            <a:lvl1pPr>
              <a:spcAft>
                <a:spcPts val="600"/>
              </a:spcAft>
              <a:buNone/>
              <a:defRPr sz="1800" b="1">
                <a:solidFill>
                  <a:schemeClr val="tx1"/>
                </a:solidFill>
              </a:defRPr>
            </a:lvl1pPr>
            <a:lvl2pPr marL="628650" indent="-266700">
              <a:buFont typeface="Arial" pitchFamily="34" charset="0"/>
              <a:buChar char="•"/>
              <a:defRPr sz="2000" b="1">
                <a:solidFill>
                  <a:schemeClr val="tx1"/>
                </a:solidFill>
              </a:defRPr>
            </a:lvl2pPr>
            <a:lvl3pPr marL="990600" indent="-276225">
              <a:buFont typeface="Calibri" pitchFamily="34" charset="0"/>
              <a:buChar char="−"/>
              <a:defRPr sz="2000" b="1">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altLang="en-US" smtClean="0"/>
              <a:t>Click to edit Master text styles</a:t>
            </a:r>
          </a:p>
        </p:txBody>
      </p:sp>
    </p:spTree>
    <p:extLst>
      <p:ext uri="{BB962C8B-B14F-4D97-AF65-F5344CB8AC3E}">
        <p14:creationId xmlns:p14="http://schemas.microsoft.com/office/powerpoint/2010/main" val="16438146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Slide No Heading">
    <p:spTree>
      <p:nvGrpSpPr>
        <p:cNvPr id="1" name=""/>
        <p:cNvGrpSpPr/>
        <p:nvPr/>
      </p:nvGrpSpPr>
      <p:grpSpPr>
        <a:xfrm>
          <a:off x="0" y="0"/>
          <a:ext cx="0" cy="0"/>
          <a:chOff x="0" y="0"/>
          <a:chExt cx="0" cy="0"/>
        </a:xfrm>
      </p:grpSpPr>
      <p:sp>
        <p:nvSpPr>
          <p:cNvPr id="7" name="Content Placeholder 2"/>
          <p:cNvSpPr>
            <a:spLocks noGrp="1"/>
          </p:cNvSpPr>
          <p:nvPr>
            <p:ph sz="half" idx="10"/>
          </p:nvPr>
        </p:nvSpPr>
        <p:spPr>
          <a:xfrm>
            <a:off x="827584" y="332656"/>
            <a:ext cx="7704856" cy="5616624"/>
          </a:xfrm>
          <a:prstGeom prst="rect">
            <a:avLst/>
          </a:prstGeom>
        </p:spPr>
        <p:txBody>
          <a:bodyPr>
            <a:normAutofit/>
          </a:bodyPr>
          <a:lstStyle>
            <a:lvl1pPr>
              <a:spcAft>
                <a:spcPts val="600"/>
              </a:spcAft>
              <a:buNone/>
              <a:defRPr sz="1800" b="1">
                <a:solidFill>
                  <a:schemeClr val="tx1"/>
                </a:solidFill>
              </a:defRPr>
            </a:lvl1pPr>
            <a:lvl2pPr marL="628650" indent="-266700">
              <a:buFont typeface="Arial" pitchFamily="34" charset="0"/>
              <a:buChar char="•"/>
              <a:defRPr sz="2000" b="1">
                <a:solidFill>
                  <a:schemeClr val="tx1"/>
                </a:solidFill>
              </a:defRPr>
            </a:lvl2pPr>
            <a:lvl3pPr marL="990600" indent="-276225">
              <a:buFont typeface="Calibri" pitchFamily="34" charset="0"/>
              <a:buChar char="−"/>
              <a:defRPr sz="2000" b="1">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altLang="en-US" smtClean="0"/>
              <a:t>Click to edit Master text styles</a:t>
            </a:r>
          </a:p>
        </p:txBody>
      </p:sp>
    </p:spTree>
    <p:extLst>
      <p:ext uri="{BB962C8B-B14F-4D97-AF65-F5344CB8AC3E}">
        <p14:creationId xmlns:p14="http://schemas.microsoft.com/office/powerpoint/2010/main" val="42722969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ouble Column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827584" y="332656"/>
            <a:ext cx="7704856" cy="864096"/>
          </a:xfrm>
          <a:prstGeom prst="rect">
            <a:avLst/>
          </a:prstGeom>
        </p:spPr>
        <p:txBody>
          <a:bodyPr rtlCol="0">
            <a:normAutofit/>
          </a:bodyPr>
          <a:lstStyle/>
          <a:p>
            <a:r>
              <a:rPr lang="en-US" smtClean="0"/>
              <a:t>Click to edit Master title style</a:t>
            </a:r>
            <a:endParaRPr lang="en-NZ" dirty="0"/>
          </a:p>
        </p:txBody>
      </p:sp>
      <p:sp>
        <p:nvSpPr>
          <p:cNvPr id="7" name="Content Placeholder 2"/>
          <p:cNvSpPr>
            <a:spLocks noGrp="1"/>
          </p:cNvSpPr>
          <p:nvPr>
            <p:ph sz="half" idx="10"/>
          </p:nvPr>
        </p:nvSpPr>
        <p:spPr>
          <a:xfrm>
            <a:off x="827584" y="1340768"/>
            <a:ext cx="3744416" cy="4536504"/>
          </a:xfrm>
          <a:prstGeom prst="rect">
            <a:avLst/>
          </a:prstGeom>
        </p:spPr>
        <p:txBody>
          <a:bodyPr>
            <a:normAutofit/>
          </a:bodyPr>
          <a:lstStyle>
            <a:lvl1pPr>
              <a:spcAft>
                <a:spcPts val="600"/>
              </a:spcAft>
              <a:buNone/>
              <a:defRPr sz="1800" b="1">
                <a:solidFill>
                  <a:schemeClr val="tx1"/>
                </a:solidFill>
              </a:defRPr>
            </a:lvl1pPr>
            <a:lvl2pPr marL="628650" indent="-266700">
              <a:buFont typeface="Arial" pitchFamily="34" charset="0"/>
              <a:buChar char="•"/>
              <a:defRPr sz="2000" b="1">
                <a:solidFill>
                  <a:schemeClr val="tx1"/>
                </a:solidFill>
              </a:defRPr>
            </a:lvl2pPr>
            <a:lvl3pPr marL="990600" indent="-276225">
              <a:buFont typeface="Calibri" pitchFamily="34" charset="0"/>
              <a:buChar char="−"/>
              <a:defRPr sz="2000" b="1">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altLang="en-US" smtClean="0"/>
              <a:t>Click to edit Master text styles</a:t>
            </a:r>
          </a:p>
        </p:txBody>
      </p:sp>
      <p:sp>
        <p:nvSpPr>
          <p:cNvPr id="4" name="Content Placeholder 2"/>
          <p:cNvSpPr>
            <a:spLocks noGrp="1"/>
          </p:cNvSpPr>
          <p:nvPr>
            <p:ph sz="half" idx="11"/>
          </p:nvPr>
        </p:nvSpPr>
        <p:spPr>
          <a:xfrm>
            <a:off x="4788024" y="1340768"/>
            <a:ext cx="3744416" cy="4536504"/>
          </a:xfrm>
          <a:prstGeom prst="rect">
            <a:avLst/>
          </a:prstGeom>
        </p:spPr>
        <p:txBody>
          <a:bodyPr>
            <a:normAutofit/>
          </a:bodyPr>
          <a:lstStyle>
            <a:lvl1pPr>
              <a:spcAft>
                <a:spcPts val="600"/>
              </a:spcAft>
              <a:buNone/>
              <a:defRPr sz="1800" b="1">
                <a:solidFill>
                  <a:schemeClr val="tx1"/>
                </a:solidFill>
              </a:defRPr>
            </a:lvl1pPr>
            <a:lvl2pPr marL="628650" indent="-266700">
              <a:buFont typeface="Arial" pitchFamily="34" charset="0"/>
              <a:buChar char="•"/>
              <a:defRPr sz="2000" b="1">
                <a:solidFill>
                  <a:schemeClr val="tx1"/>
                </a:solidFill>
              </a:defRPr>
            </a:lvl2pPr>
            <a:lvl3pPr marL="990600" indent="-276225">
              <a:buFont typeface="Calibri" pitchFamily="34" charset="0"/>
              <a:buChar char="−"/>
              <a:defRPr sz="2000" b="1">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altLang="en-US" smtClean="0"/>
              <a:t>Click to edit Master text styles</a:t>
            </a:r>
          </a:p>
        </p:txBody>
      </p:sp>
    </p:spTree>
    <p:extLst>
      <p:ext uri="{BB962C8B-B14F-4D97-AF65-F5344CB8AC3E}">
        <p14:creationId xmlns:p14="http://schemas.microsoft.com/office/powerpoint/2010/main" val="4251580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827584" y="332656"/>
            <a:ext cx="7704856" cy="864096"/>
          </a:xfrm>
          <a:prstGeom prst="rect">
            <a:avLst/>
          </a:prstGeom>
        </p:spPr>
        <p:txBody>
          <a:bodyPr rtlCol="0">
            <a:normAutofit/>
          </a:bodyPr>
          <a:lstStyle/>
          <a:p>
            <a:r>
              <a:rPr lang="en-US" smtClean="0"/>
              <a:t>Click to edit Master title style</a:t>
            </a:r>
            <a:endParaRPr lang="en-NZ" dirty="0"/>
          </a:p>
        </p:txBody>
      </p:sp>
      <p:sp>
        <p:nvSpPr>
          <p:cNvPr id="5" name="Content Placeholder 2"/>
          <p:cNvSpPr>
            <a:spLocks noGrp="1"/>
          </p:cNvSpPr>
          <p:nvPr>
            <p:ph sz="half" idx="10"/>
          </p:nvPr>
        </p:nvSpPr>
        <p:spPr>
          <a:xfrm>
            <a:off x="827584" y="1340768"/>
            <a:ext cx="7704856" cy="4824536"/>
          </a:xfrm>
          <a:prstGeom prst="rect">
            <a:avLst/>
          </a:prstGeom>
        </p:spPr>
        <p:txBody>
          <a:bodyPr>
            <a:normAutofit/>
          </a:bodyPr>
          <a:lstStyle>
            <a:lvl1pPr>
              <a:spcAft>
                <a:spcPts val="600"/>
              </a:spcAft>
              <a:buNone/>
              <a:defRPr sz="1800" b="1">
                <a:solidFill>
                  <a:schemeClr val="tx1"/>
                </a:solidFill>
              </a:defRPr>
            </a:lvl1pPr>
            <a:lvl2pPr marL="628650" indent="-266700">
              <a:buFont typeface="Arial" pitchFamily="34" charset="0"/>
              <a:buChar char="•"/>
              <a:defRPr sz="2000" b="1">
                <a:solidFill>
                  <a:schemeClr val="tx1"/>
                </a:solidFill>
              </a:defRPr>
            </a:lvl2pPr>
            <a:lvl3pPr marL="990600" indent="-276225">
              <a:buFont typeface="Calibri" pitchFamily="34" charset="0"/>
              <a:buChar char="−"/>
              <a:defRPr sz="2000" b="1">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altLang="en-US" smtClean="0"/>
              <a:t>Click to edit Master text styles</a:t>
            </a:r>
          </a:p>
        </p:txBody>
      </p:sp>
    </p:spTree>
    <p:extLst>
      <p:ext uri="{BB962C8B-B14F-4D97-AF65-F5344CB8AC3E}">
        <p14:creationId xmlns:p14="http://schemas.microsoft.com/office/powerpoint/2010/main" val="1628406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69"/>
            <a:ext cx="9144000" cy="6856661"/>
          </a:xfrm>
          <a:prstGeom prst="rect">
            <a:avLst/>
          </a:prstGeom>
        </p:spPr>
      </p:pic>
    </p:spTree>
    <p:extLst>
      <p:ext uri="{BB962C8B-B14F-4D97-AF65-F5344CB8AC3E}">
        <p14:creationId xmlns:p14="http://schemas.microsoft.com/office/powerpoint/2010/main" val="11200616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69"/>
            <a:ext cx="9144000" cy="6856661"/>
          </a:xfrm>
          <a:prstGeom prst="rect">
            <a:avLst/>
          </a:prstGeom>
        </p:spPr>
      </p:pic>
      <p:sp>
        <p:nvSpPr>
          <p:cNvPr id="1027" name="Title Placeholder 1"/>
          <p:cNvSpPr>
            <a:spLocks noGrp="1"/>
          </p:cNvSpPr>
          <p:nvPr>
            <p:ph type="title"/>
          </p:nvPr>
        </p:nvSpPr>
        <p:spPr bwMode="auto">
          <a:xfrm>
            <a:off x="827088" y="333375"/>
            <a:ext cx="77057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Title Heading</a:t>
            </a:r>
            <a:endParaRPr lang="en-NZ" dirty="0" smtClean="0"/>
          </a:p>
        </p:txBody>
      </p:sp>
      <p:sp>
        <p:nvSpPr>
          <p:cNvPr id="1028" name="Text Placeholder 12"/>
          <p:cNvSpPr>
            <a:spLocks noGrp="1"/>
          </p:cNvSpPr>
          <p:nvPr>
            <p:ph type="body" idx="1"/>
          </p:nvPr>
        </p:nvSpPr>
        <p:spPr bwMode="auto">
          <a:xfrm>
            <a:off x="827088" y="1341438"/>
            <a:ext cx="7705725" cy="4607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Text</a:t>
            </a:r>
          </a:p>
          <a:p>
            <a:pPr lvl="1"/>
            <a:r>
              <a:rPr lang="en-US" smtClean="0"/>
              <a:t>Second level</a:t>
            </a:r>
          </a:p>
          <a:p>
            <a:pPr lvl="2"/>
            <a:r>
              <a:rPr lang="en-US" smtClean="0"/>
              <a:t>Third level</a:t>
            </a:r>
            <a:endParaRPr lang="en-NZ" smtClean="0"/>
          </a:p>
        </p:txBody>
      </p:sp>
    </p:spTree>
  </p:cSld>
  <p:clrMap bg1="lt1" tx1="dk1" bg2="lt2" tx2="dk2" accent1="accent1" accent2="accent2" accent3="accent3" accent4="accent4" accent5="accent5" accent6="accent6" hlink="hlink" folHlink="folHlink"/>
  <p:sldLayoutIdLst>
    <p:sldLayoutId id="2147483680" r:id="rId1"/>
    <p:sldLayoutId id="2147483679" r:id="rId2"/>
    <p:sldLayoutId id="2147483686" r:id="rId3"/>
    <p:sldLayoutId id="2147483685" r:id="rId4"/>
    <p:sldLayoutId id="2147483682" r:id="rId5"/>
    <p:sldLayoutId id="2147483683" r:id="rId6"/>
  </p:sldLayoutIdLst>
  <p:timing>
    <p:tnLst>
      <p:par>
        <p:cTn id="1" dur="indefinite" restart="never" nodeType="tmRoot"/>
      </p:par>
    </p:tnLst>
  </p:timing>
  <p:txStyles>
    <p:titleStyle>
      <a:lvl1pPr algn="l" rtl="0" eaLnBrk="1" fontAlgn="base" hangingPunct="1">
        <a:spcBef>
          <a:spcPct val="0"/>
        </a:spcBef>
        <a:spcAft>
          <a:spcPct val="0"/>
        </a:spcAft>
        <a:defRPr sz="4000" b="1" kern="1200">
          <a:solidFill>
            <a:schemeClr val="accent1">
              <a:lumMod val="75000"/>
            </a:schemeClr>
          </a:solidFill>
          <a:latin typeface="+mj-lt"/>
          <a:ea typeface="+mj-ea"/>
          <a:cs typeface="+mj-cs"/>
        </a:defRPr>
      </a:lvl1pPr>
      <a:lvl2pPr algn="ctr" rtl="0" eaLnBrk="1" fontAlgn="base" hangingPunct="1">
        <a:spcBef>
          <a:spcPct val="0"/>
        </a:spcBef>
        <a:spcAft>
          <a:spcPct val="0"/>
        </a:spcAft>
        <a:defRPr sz="4000" b="1">
          <a:solidFill>
            <a:srgbClr val="F79646"/>
          </a:solidFill>
          <a:latin typeface="Calibri" pitchFamily="34" charset="0"/>
        </a:defRPr>
      </a:lvl2pPr>
      <a:lvl3pPr algn="ctr" rtl="0" eaLnBrk="1" fontAlgn="base" hangingPunct="1">
        <a:spcBef>
          <a:spcPct val="0"/>
        </a:spcBef>
        <a:spcAft>
          <a:spcPct val="0"/>
        </a:spcAft>
        <a:defRPr sz="4000" b="1">
          <a:solidFill>
            <a:srgbClr val="F79646"/>
          </a:solidFill>
          <a:latin typeface="Calibri" pitchFamily="34" charset="0"/>
        </a:defRPr>
      </a:lvl3pPr>
      <a:lvl4pPr algn="ctr" rtl="0" eaLnBrk="1" fontAlgn="base" hangingPunct="1">
        <a:spcBef>
          <a:spcPct val="0"/>
        </a:spcBef>
        <a:spcAft>
          <a:spcPct val="0"/>
        </a:spcAft>
        <a:defRPr sz="4000" b="1">
          <a:solidFill>
            <a:srgbClr val="F79646"/>
          </a:solidFill>
          <a:latin typeface="Calibri" pitchFamily="34" charset="0"/>
        </a:defRPr>
      </a:lvl4pPr>
      <a:lvl5pPr algn="ctr" rtl="0" eaLnBrk="1" fontAlgn="base" hangingPunct="1">
        <a:spcBef>
          <a:spcPct val="0"/>
        </a:spcBef>
        <a:spcAft>
          <a:spcPct val="0"/>
        </a:spcAft>
        <a:defRPr sz="4000" b="1">
          <a:solidFill>
            <a:srgbClr val="F79646"/>
          </a:solidFill>
          <a:latin typeface="Calibri" pitchFamily="34" charset="0"/>
        </a:defRPr>
      </a:lvl5pPr>
      <a:lvl6pPr marL="457200" algn="ctr" rtl="0" eaLnBrk="1" fontAlgn="base" hangingPunct="1">
        <a:spcBef>
          <a:spcPct val="0"/>
        </a:spcBef>
        <a:spcAft>
          <a:spcPct val="0"/>
        </a:spcAft>
        <a:defRPr sz="4000" b="1">
          <a:solidFill>
            <a:srgbClr val="F79646"/>
          </a:solidFill>
          <a:latin typeface="Calibri" pitchFamily="34" charset="0"/>
        </a:defRPr>
      </a:lvl6pPr>
      <a:lvl7pPr marL="914400" algn="ctr" rtl="0" eaLnBrk="1" fontAlgn="base" hangingPunct="1">
        <a:spcBef>
          <a:spcPct val="0"/>
        </a:spcBef>
        <a:spcAft>
          <a:spcPct val="0"/>
        </a:spcAft>
        <a:defRPr sz="4000" b="1">
          <a:solidFill>
            <a:srgbClr val="F79646"/>
          </a:solidFill>
          <a:latin typeface="Calibri" pitchFamily="34" charset="0"/>
        </a:defRPr>
      </a:lvl7pPr>
      <a:lvl8pPr marL="1371600" algn="ctr" rtl="0" eaLnBrk="1" fontAlgn="base" hangingPunct="1">
        <a:spcBef>
          <a:spcPct val="0"/>
        </a:spcBef>
        <a:spcAft>
          <a:spcPct val="0"/>
        </a:spcAft>
        <a:defRPr sz="4000" b="1">
          <a:solidFill>
            <a:srgbClr val="F79646"/>
          </a:solidFill>
          <a:latin typeface="Calibri" pitchFamily="34" charset="0"/>
        </a:defRPr>
      </a:lvl8pPr>
      <a:lvl9pPr marL="1828800" algn="ctr" rtl="0" eaLnBrk="1" fontAlgn="base" hangingPunct="1">
        <a:spcBef>
          <a:spcPct val="0"/>
        </a:spcBef>
        <a:spcAft>
          <a:spcPct val="0"/>
        </a:spcAft>
        <a:defRPr sz="4000" b="1">
          <a:solidFill>
            <a:srgbClr val="F79646"/>
          </a:solidFill>
          <a:latin typeface="Calibri" pitchFamily="34" charset="0"/>
        </a:defRPr>
      </a:lvl9pPr>
    </p:titleStyle>
    <p:bodyStyle>
      <a:lvl1pPr marL="342900" indent="-342900" algn="l" rtl="0" eaLnBrk="1" fontAlgn="base" hangingPunct="1">
        <a:spcBef>
          <a:spcPct val="20000"/>
        </a:spcBef>
        <a:spcAft>
          <a:spcPct val="0"/>
        </a:spcAft>
        <a:buFont typeface="Arial" charset="0"/>
        <a:defRPr b="1"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b="1"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normAutofit/>
          </a:bodyPr>
          <a:lstStyle/>
          <a:p>
            <a:r>
              <a:rPr lang="en-US" dirty="0" err="1" smtClean="0"/>
              <a:t>Snacktivities</a:t>
            </a:r>
            <a:r>
              <a:rPr lang="en-US" dirty="0"/>
              <a:t> </a:t>
            </a:r>
            <a:r>
              <a:rPr lang="en-US" dirty="0" smtClean="0"/>
              <a:t>for Running Active Schools</a:t>
            </a:r>
            <a:endParaRPr lang="en-NZ" dirty="0"/>
          </a:p>
        </p:txBody>
      </p:sp>
      <p:sp>
        <p:nvSpPr>
          <p:cNvPr id="3" name="Text Placeholder 2"/>
          <p:cNvSpPr>
            <a:spLocks noGrp="1"/>
          </p:cNvSpPr>
          <p:nvPr>
            <p:ph type="body" sz="quarter" idx="14"/>
          </p:nvPr>
        </p:nvSpPr>
        <p:spPr/>
        <p:txBody>
          <a:bodyPr/>
          <a:lstStyle/>
          <a:p>
            <a:pPr eaLnBrk="1" hangingPunct="1"/>
            <a:endParaRPr lang="en-NZ" dirty="0"/>
          </a:p>
          <a:p>
            <a:endParaRPr lang="en-NZ" dirty="0"/>
          </a:p>
        </p:txBody>
      </p:sp>
    </p:spTree>
    <p:extLst>
      <p:ext uri="{BB962C8B-B14F-4D97-AF65-F5344CB8AC3E}">
        <p14:creationId xmlns:p14="http://schemas.microsoft.com/office/powerpoint/2010/main" val="1497197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hoop can you…?</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1423045"/>
            <a:ext cx="1771650" cy="3009900"/>
          </a:xfrm>
          <a:prstGeom prst="rect">
            <a:avLst/>
          </a:prstGeom>
        </p:spPr>
      </p:pic>
      <p:sp>
        <p:nvSpPr>
          <p:cNvPr id="7171" name="Content Placeholder 2"/>
          <p:cNvSpPr txBox="1">
            <a:spLocks/>
          </p:cNvSpPr>
          <p:nvPr/>
        </p:nvSpPr>
        <p:spPr bwMode="auto">
          <a:xfrm>
            <a:off x="2368302" y="1405186"/>
            <a:ext cx="6596186" cy="4112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Put </a:t>
            </a:r>
            <a:r>
              <a:rPr lang="en-NZ" sz="1600" b="1" dirty="0"/>
              <a:t>it on the ground </a:t>
            </a:r>
            <a:r>
              <a:rPr lang="en-NZ" sz="1600" b="1" dirty="0" smtClean="0"/>
              <a:t>and:</a:t>
            </a:r>
            <a:endParaRPr lang="en-NZ" sz="1600" b="1" dirty="0"/>
          </a:p>
          <a:p>
            <a:pPr lvl="2" eaLnBrk="1" hangingPunct="1">
              <a:spcAft>
                <a:spcPts val="1200"/>
              </a:spcAft>
              <a:buFont typeface="Arial" charset="0"/>
              <a:buChar char="•"/>
            </a:pPr>
            <a:r>
              <a:rPr lang="en-NZ" sz="1600" b="1" dirty="0" smtClean="0"/>
              <a:t>walk </a:t>
            </a:r>
            <a:r>
              <a:rPr lang="en-NZ" sz="1600" b="1" dirty="0"/>
              <a:t>around balancing on it</a:t>
            </a:r>
          </a:p>
          <a:p>
            <a:pPr lvl="2" eaLnBrk="1" hangingPunct="1">
              <a:spcAft>
                <a:spcPts val="1200"/>
              </a:spcAft>
              <a:buFont typeface="Arial" charset="0"/>
              <a:buChar char="•"/>
            </a:pPr>
            <a:r>
              <a:rPr lang="en-NZ" sz="1600" b="1" dirty="0"/>
              <a:t>r</a:t>
            </a:r>
            <a:r>
              <a:rPr lang="en-NZ" sz="1600" b="1" dirty="0" smtClean="0"/>
              <a:t>un </a:t>
            </a:r>
            <a:r>
              <a:rPr lang="en-NZ" sz="1600" b="1" dirty="0"/>
              <a:t>around it</a:t>
            </a:r>
          </a:p>
          <a:p>
            <a:pPr lvl="2" eaLnBrk="1" hangingPunct="1">
              <a:spcAft>
                <a:spcPts val="1200"/>
              </a:spcAft>
              <a:buFont typeface="Arial" charset="0"/>
              <a:buChar char="•"/>
            </a:pPr>
            <a:r>
              <a:rPr lang="en-NZ" sz="1600" b="1" dirty="0"/>
              <a:t>r</a:t>
            </a:r>
            <a:r>
              <a:rPr lang="en-NZ" sz="1600" b="1" dirty="0" smtClean="0"/>
              <a:t>un </a:t>
            </a:r>
            <a:r>
              <a:rPr lang="en-NZ" sz="1600" b="1" dirty="0"/>
              <a:t>three times one way and three times the other</a:t>
            </a:r>
          </a:p>
          <a:p>
            <a:pPr lvl="2" eaLnBrk="1" hangingPunct="1">
              <a:spcAft>
                <a:spcPts val="1200"/>
              </a:spcAft>
              <a:buFont typeface="Arial" charset="0"/>
              <a:buChar char="•"/>
            </a:pPr>
            <a:r>
              <a:rPr lang="en-NZ" sz="1600" b="1" dirty="0"/>
              <a:t>s</a:t>
            </a:r>
            <a:r>
              <a:rPr lang="en-NZ" sz="1600" b="1" dirty="0" smtClean="0"/>
              <a:t>parrow </a:t>
            </a:r>
            <a:r>
              <a:rPr lang="en-NZ" sz="1600" b="1" dirty="0"/>
              <a:t>jump in and out of it like a nest</a:t>
            </a:r>
          </a:p>
          <a:p>
            <a:pPr lvl="2" eaLnBrk="1" hangingPunct="1">
              <a:spcAft>
                <a:spcPts val="1200"/>
              </a:spcAft>
              <a:buFont typeface="Arial" charset="0"/>
              <a:buChar char="•"/>
            </a:pPr>
            <a:r>
              <a:rPr lang="en-NZ" sz="1600" b="1" dirty="0"/>
              <a:t>j</a:t>
            </a:r>
            <a:r>
              <a:rPr lang="en-NZ" sz="1600" b="1" dirty="0" smtClean="0"/>
              <a:t>ump </a:t>
            </a:r>
            <a:r>
              <a:rPr lang="en-NZ" sz="1600" b="1" dirty="0"/>
              <a:t>backwards</a:t>
            </a:r>
          </a:p>
          <a:p>
            <a:pPr lvl="1" eaLnBrk="1" hangingPunct="1">
              <a:spcAft>
                <a:spcPts val="1200"/>
              </a:spcAft>
              <a:buFont typeface="Arial" charset="0"/>
              <a:buChar char="•"/>
            </a:pPr>
            <a:r>
              <a:rPr lang="en-NZ" sz="1600" b="1" dirty="0" smtClean="0"/>
              <a:t>Sit </a:t>
            </a:r>
            <a:r>
              <a:rPr lang="en-NZ" sz="1600" b="1" dirty="0"/>
              <a:t>in the hoop and make your toes go round it without touching the ground with your hands</a:t>
            </a:r>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2774880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In pairs can you…?</a:t>
            </a:r>
          </a:p>
        </p:txBody>
      </p:sp>
      <p:sp>
        <p:nvSpPr>
          <p:cNvPr id="7171" name="Content Placeholder 2"/>
          <p:cNvSpPr txBox="1">
            <a:spLocks/>
          </p:cNvSpPr>
          <p:nvPr/>
        </p:nvSpPr>
        <p:spPr bwMode="auto">
          <a:xfrm>
            <a:off x="827089" y="1341438"/>
            <a:ext cx="4537000" cy="3167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Seesaw</a:t>
            </a:r>
            <a:endParaRPr lang="en-NZ" sz="1600" b="1" dirty="0"/>
          </a:p>
          <a:p>
            <a:pPr lvl="2" eaLnBrk="1" hangingPunct="1">
              <a:spcAft>
                <a:spcPts val="1200"/>
              </a:spcAft>
              <a:buFont typeface="Arial" charset="0"/>
              <a:buChar char="•"/>
            </a:pPr>
            <a:r>
              <a:rPr lang="en-NZ" sz="1600" b="1" dirty="0" smtClean="0"/>
              <a:t>Face </a:t>
            </a:r>
            <a:r>
              <a:rPr lang="en-NZ" sz="1600" b="1" dirty="0"/>
              <a:t>each other and join hands</a:t>
            </a:r>
          </a:p>
          <a:p>
            <a:pPr lvl="2" eaLnBrk="1" hangingPunct="1">
              <a:spcAft>
                <a:spcPts val="1200"/>
              </a:spcAft>
              <a:buFont typeface="Arial" charset="0"/>
              <a:buChar char="•"/>
            </a:pPr>
            <a:r>
              <a:rPr lang="en-NZ" sz="1600" b="1" dirty="0" smtClean="0"/>
              <a:t>Squat </a:t>
            </a:r>
            <a:r>
              <a:rPr lang="en-NZ" sz="1600" b="1" dirty="0"/>
              <a:t>down while the other person remains standing, then swap</a:t>
            </a:r>
          </a:p>
          <a:p>
            <a:pPr lvl="2" eaLnBrk="1" hangingPunct="1">
              <a:spcAft>
                <a:spcPts val="1200"/>
              </a:spcAft>
              <a:buFont typeface="Arial" charset="0"/>
              <a:buChar char="•"/>
            </a:pPr>
            <a:r>
              <a:rPr lang="en-NZ" sz="1600" b="1" dirty="0" smtClean="0"/>
              <a:t>Move </a:t>
            </a:r>
            <a:r>
              <a:rPr lang="en-NZ" sz="1600" b="1" dirty="0"/>
              <a:t>up and down with one squatting while the other rises</a:t>
            </a:r>
          </a:p>
          <a:p>
            <a:pPr lvl="2" eaLnBrk="1" hangingPunct="1">
              <a:spcAft>
                <a:spcPts val="1200"/>
              </a:spcAft>
              <a:buFont typeface="Arial" charset="0"/>
              <a:buChar char="•"/>
            </a:pPr>
            <a:r>
              <a:rPr lang="en-NZ" sz="1600" b="1" dirty="0" smtClean="0"/>
              <a:t>Try </a:t>
            </a:r>
            <a:r>
              <a:rPr lang="en-NZ" sz="1600" b="1" dirty="0"/>
              <a:t>jumping into the air at the end of the </a:t>
            </a:r>
            <a:r>
              <a:rPr lang="en-NZ" sz="1600" b="1" dirty="0" smtClean="0"/>
              <a:t>rise</a:t>
            </a: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32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9" y="1335733"/>
            <a:ext cx="1771650" cy="3009900"/>
          </a:xfrm>
          <a:prstGeom prst="rect">
            <a:avLst/>
          </a:prstGeom>
        </p:spPr>
      </p:pic>
    </p:spTree>
    <p:extLst>
      <p:ext uri="{BB962C8B-B14F-4D97-AF65-F5344CB8AC3E}">
        <p14:creationId xmlns:p14="http://schemas.microsoft.com/office/powerpoint/2010/main" val="2767178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elastic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6075" lvl="1" indent="0" eaLnBrk="1" hangingPunct="1">
              <a:spcAft>
                <a:spcPts val="1200"/>
              </a:spcAft>
            </a:pPr>
            <a:r>
              <a:rPr lang="en-NZ" sz="1600" b="1" dirty="0" smtClean="0"/>
              <a:t>(</a:t>
            </a:r>
            <a:r>
              <a:rPr lang="en-NZ" sz="1600" b="1" dirty="0"/>
              <a:t>Use a three metre length of elastic with ends sewn/knotted together)</a:t>
            </a:r>
          </a:p>
          <a:p>
            <a:pPr lvl="1" eaLnBrk="1" hangingPunct="1">
              <a:spcAft>
                <a:spcPts val="1200"/>
              </a:spcAft>
              <a:buFont typeface="Arial" charset="0"/>
              <a:buChar char="•"/>
            </a:pPr>
            <a:r>
              <a:rPr lang="en-NZ" sz="1600" b="1" dirty="0" smtClean="0"/>
              <a:t>Stand </a:t>
            </a:r>
            <a:r>
              <a:rPr lang="en-NZ" sz="1600" b="1" dirty="0"/>
              <a:t>two meters apart, within the elastic circle, stretching it between each other</a:t>
            </a:r>
          </a:p>
          <a:p>
            <a:pPr lvl="1" eaLnBrk="1" hangingPunct="1">
              <a:spcAft>
                <a:spcPts val="1200"/>
              </a:spcAft>
              <a:buFont typeface="Arial" charset="0"/>
              <a:buChar char="•"/>
            </a:pPr>
            <a:r>
              <a:rPr lang="en-NZ" sz="1600" b="1" dirty="0" smtClean="0"/>
              <a:t>Jump </a:t>
            </a:r>
            <a:r>
              <a:rPr lang="en-NZ" sz="1600" b="1" dirty="0"/>
              <a:t>in and out of elastic at various heights (ankles, knees, hips and underarms)</a:t>
            </a:r>
          </a:p>
          <a:p>
            <a:pPr lvl="1" eaLnBrk="1" hangingPunct="1">
              <a:spcAft>
                <a:spcPts val="1200"/>
              </a:spcAft>
              <a:buFont typeface="Arial" charset="0"/>
              <a:buChar char="•"/>
            </a:pPr>
            <a:r>
              <a:rPr lang="en-NZ" sz="1600" b="1" dirty="0" smtClean="0"/>
              <a:t>Land </a:t>
            </a:r>
            <a:r>
              <a:rPr lang="en-NZ" sz="1600" b="1" dirty="0"/>
              <a:t>with legs either side of the elastic</a:t>
            </a:r>
          </a:p>
          <a:p>
            <a:pPr lvl="1" eaLnBrk="1" hangingPunct="1">
              <a:spcAft>
                <a:spcPts val="1200"/>
              </a:spcAft>
              <a:buFont typeface="Arial" charset="0"/>
              <a:buChar char="•"/>
            </a:pPr>
            <a:r>
              <a:rPr lang="en-NZ" sz="1600" b="1" dirty="0" smtClean="0"/>
              <a:t>Kick </a:t>
            </a:r>
            <a:r>
              <a:rPr lang="en-NZ" sz="1600" b="1" dirty="0"/>
              <a:t>up and over elastic while jumping</a:t>
            </a:r>
          </a:p>
          <a:p>
            <a:pPr lvl="1" eaLnBrk="1" hangingPunct="1">
              <a:spcAft>
                <a:spcPts val="1200"/>
              </a:spcAft>
              <a:buFont typeface="Arial" charset="0"/>
              <a:buChar char="•"/>
            </a:pPr>
            <a:r>
              <a:rPr lang="en-NZ" sz="1600" b="1" dirty="0" smtClean="0"/>
              <a:t>Perform </a:t>
            </a:r>
            <a:r>
              <a:rPr lang="en-NZ" sz="1600" b="1" dirty="0"/>
              <a:t>turns when jumping</a:t>
            </a:r>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2579688"/>
            <a:ext cx="1771650" cy="3009900"/>
          </a:xfrm>
          <a:prstGeom prst="rect">
            <a:avLst/>
          </a:prstGeom>
        </p:spPr>
      </p:pic>
    </p:spTree>
    <p:extLst>
      <p:ext uri="{BB962C8B-B14F-4D97-AF65-F5344CB8AC3E}">
        <p14:creationId xmlns:p14="http://schemas.microsoft.com/office/powerpoint/2010/main" val="1154083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ball can you…?</a:t>
            </a:r>
          </a:p>
        </p:txBody>
      </p:sp>
      <p:sp>
        <p:nvSpPr>
          <p:cNvPr id="7171" name="Content Placeholder 2"/>
          <p:cNvSpPr txBox="1">
            <a:spLocks/>
          </p:cNvSpPr>
          <p:nvPr/>
        </p:nvSpPr>
        <p:spPr bwMode="auto">
          <a:xfrm>
            <a:off x="899592" y="1341438"/>
            <a:ext cx="5904656" cy="410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Roll </a:t>
            </a:r>
            <a:r>
              <a:rPr lang="en-NZ" sz="1600" b="1" dirty="0"/>
              <a:t>the ball along the ground, pushing it with your:</a:t>
            </a:r>
          </a:p>
          <a:p>
            <a:pPr lvl="2" eaLnBrk="1" hangingPunct="1">
              <a:spcAft>
                <a:spcPts val="1200"/>
              </a:spcAft>
              <a:buFont typeface="Arial" charset="0"/>
              <a:buChar char="•"/>
            </a:pPr>
            <a:r>
              <a:rPr lang="en-NZ" sz="1600" b="1" dirty="0" smtClean="0"/>
              <a:t>hand</a:t>
            </a:r>
            <a:endParaRPr lang="en-NZ" sz="1600" b="1" dirty="0"/>
          </a:p>
          <a:p>
            <a:pPr lvl="2" eaLnBrk="1" hangingPunct="1">
              <a:spcAft>
                <a:spcPts val="1200"/>
              </a:spcAft>
              <a:buFont typeface="Arial" charset="0"/>
              <a:buChar char="•"/>
            </a:pPr>
            <a:r>
              <a:rPr lang="en-NZ" sz="1600" b="1" dirty="0"/>
              <a:t>f</a:t>
            </a:r>
            <a:r>
              <a:rPr lang="en-NZ" sz="1600" b="1" dirty="0" smtClean="0"/>
              <a:t>oot</a:t>
            </a:r>
            <a:endParaRPr lang="en-NZ" sz="1600" b="1" dirty="0"/>
          </a:p>
          <a:p>
            <a:pPr lvl="2" eaLnBrk="1" hangingPunct="1">
              <a:spcAft>
                <a:spcPts val="1200"/>
              </a:spcAft>
              <a:buFont typeface="Arial" charset="0"/>
              <a:buChar char="•"/>
            </a:pPr>
            <a:r>
              <a:rPr lang="en-NZ" sz="1600" b="1" dirty="0"/>
              <a:t>k</a:t>
            </a:r>
            <a:r>
              <a:rPr lang="en-NZ" sz="1600" b="1" dirty="0" smtClean="0"/>
              <a:t>nee</a:t>
            </a:r>
            <a:endParaRPr lang="en-NZ" sz="1600" b="1" dirty="0"/>
          </a:p>
          <a:p>
            <a:pPr lvl="2" eaLnBrk="1" hangingPunct="1">
              <a:spcAft>
                <a:spcPts val="1200"/>
              </a:spcAft>
              <a:buFont typeface="Arial" charset="0"/>
              <a:buChar char="•"/>
            </a:pPr>
            <a:r>
              <a:rPr lang="en-NZ" sz="1600" b="1" dirty="0"/>
              <a:t>s</a:t>
            </a:r>
            <a:r>
              <a:rPr lang="en-NZ" sz="1600" b="1" dirty="0" smtClean="0"/>
              <a:t>houlder</a:t>
            </a:r>
            <a:endParaRPr lang="en-NZ" sz="1600" b="1" dirty="0"/>
          </a:p>
          <a:p>
            <a:pPr lvl="2" eaLnBrk="1" hangingPunct="1">
              <a:spcAft>
                <a:spcPts val="1200"/>
              </a:spcAft>
              <a:buFont typeface="Arial" charset="0"/>
              <a:buChar char="•"/>
            </a:pPr>
            <a:r>
              <a:rPr lang="en-NZ" sz="1600" b="1" dirty="0"/>
              <a:t>e</a:t>
            </a:r>
            <a:r>
              <a:rPr lang="en-NZ" sz="1600" b="1" dirty="0" smtClean="0"/>
              <a:t>lbow</a:t>
            </a:r>
            <a:endParaRPr lang="en-NZ" sz="1600" b="1" dirty="0"/>
          </a:p>
          <a:p>
            <a:pPr lvl="2" eaLnBrk="1" hangingPunct="1">
              <a:spcAft>
                <a:spcPts val="1200"/>
              </a:spcAft>
              <a:buFont typeface="Arial" charset="0"/>
              <a:buChar char="•"/>
            </a:pPr>
            <a:r>
              <a:rPr lang="en-NZ" sz="1600" b="1" dirty="0"/>
              <a:t>h</a:t>
            </a:r>
            <a:r>
              <a:rPr lang="en-NZ" sz="1600" b="1" dirty="0" smtClean="0"/>
              <a:t>ead</a:t>
            </a:r>
            <a:endParaRPr lang="en-NZ" sz="1600" b="1" dirty="0"/>
          </a:p>
          <a:p>
            <a:pPr lvl="2" eaLnBrk="1" hangingPunct="1">
              <a:spcAft>
                <a:spcPts val="1200"/>
              </a:spcAft>
              <a:buFont typeface="Arial" charset="0"/>
              <a:buChar char="•"/>
            </a:pPr>
            <a:r>
              <a:rPr lang="en-NZ" sz="1600" b="1" dirty="0" smtClean="0"/>
              <a:t>Nose</a:t>
            </a:r>
            <a:br>
              <a:rPr lang="en-NZ" sz="1600" b="1" dirty="0" smtClean="0"/>
            </a:br>
            <a:endParaRPr lang="en-NZ" sz="1600" b="1" dirty="0"/>
          </a:p>
          <a:p>
            <a:pPr lvl="1" eaLnBrk="1" hangingPunct="1">
              <a:spcAft>
                <a:spcPts val="1200"/>
              </a:spcAft>
              <a:buFont typeface="Arial" charset="0"/>
              <a:buChar char="•"/>
            </a:pPr>
            <a:r>
              <a:rPr lang="en-NZ" sz="1600" b="1" dirty="0" smtClean="0"/>
              <a:t>Roll </a:t>
            </a:r>
            <a:r>
              <a:rPr lang="en-NZ" sz="1600" b="1" dirty="0"/>
              <a:t>the ball over your body from </a:t>
            </a:r>
            <a:r>
              <a:rPr lang="en-NZ" sz="1600" b="1" dirty="0" smtClean="0"/>
              <a:t>head </a:t>
            </a:r>
            <a:r>
              <a:rPr lang="en-NZ" sz="1600" b="1" dirty="0"/>
              <a:t>to toe, around your body and up and down the arms</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2438" y="1700808"/>
            <a:ext cx="1771650" cy="3009900"/>
          </a:xfrm>
          <a:prstGeom prst="rect">
            <a:avLst/>
          </a:prstGeom>
        </p:spPr>
      </p:pic>
    </p:spTree>
    <p:extLst>
      <p:ext uri="{BB962C8B-B14F-4D97-AF65-F5344CB8AC3E}">
        <p14:creationId xmlns:p14="http://schemas.microsoft.com/office/powerpoint/2010/main" val="1097483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normAutofit fontScale="90000"/>
          </a:bodyPr>
          <a:lstStyle/>
          <a:p>
            <a:pPr eaLnBrk="1" hangingPunct="1"/>
            <a:r>
              <a:rPr lang="en-NZ" dirty="0" smtClean="0"/>
              <a:t>With some rolled up magazines </a:t>
            </a:r>
            <a:br>
              <a:rPr lang="en-NZ" dirty="0" smtClean="0"/>
            </a:br>
            <a:r>
              <a:rPr lang="en-NZ" dirty="0" smtClean="0"/>
              <a:t>can you…?</a:t>
            </a:r>
          </a:p>
        </p:txBody>
      </p:sp>
      <p:sp>
        <p:nvSpPr>
          <p:cNvPr id="7171" name="Content Placeholder 2"/>
          <p:cNvSpPr txBox="1">
            <a:spLocks/>
          </p:cNvSpPr>
          <p:nvPr/>
        </p:nvSpPr>
        <p:spPr bwMode="auto">
          <a:xfrm>
            <a:off x="827088" y="1124744"/>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endParaRPr lang="en-NZ" sz="1600" b="1" dirty="0" smtClean="0"/>
          </a:p>
          <a:p>
            <a:pPr lvl="1" eaLnBrk="1" hangingPunct="1">
              <a:spcAft>
                <a:spcPts val="1200"/>
              </a:spcAft>
              <a:buFont typeface="Arial" charset="0"/>
              <a:buChar char="•"/>
            </a:pPr>
            <a:r>
              <a:rPr lang="en-NZ" sz="1600" b="1" dirty="0" smtClean="0"/>
              <a:t>Make </a:t>
            </a:r>
            <a:r>
              <a:rPr lang="en-NZ" sz="1600" b="1" dirty="0"/>
              <a:t>some sticks for </a:t>
            </a:r>
            <a:r>
              <a:rPr lang="en-NZ" sz="1600" b="1" dirty="0" err="1"/>
              <a:t>tītītōrea</a:t>
            </a:r>
            <a:r>
              <a:rPr lang="en-NZ" sz="1600" b="1" dirty="0"/>
              <a:t> (stick </a:t>
            </a:r>
            <a:r>
              <a:rPr lang="en-NZ" sz="1600" b="1" dirty="0" smtClean="0"/>
              <a:t>games)</a:t>
            </a:r>
            <a:br>
              <a:rPr lang="en-NZ" sz="1600" b="1" dirty="0" smtClean="0"/>
            </a:br>
            <a:r>
              <a:rPr lang="en-NZ" sz="1600" b="1" dirty="0" smtClean="0"/>
              <a:t>Roll </a:t>
            </a:r>
            <a:r>
              <a:rPr lang="en-NZ" sz="1600" b="1" dirty="0"/>
              <a:t>up a magazine tightly and use masking tape to secure the middle and ends</a:t>
            </a:r>
          </a:p>
          <a:p>
            <a:pPr lvl="1" eaLnBrk="1" hangingPunct="1">
              <a:spcAft>
                <a:spcPts val="1200"/>
              </a:spcAft>
              <a:buFont typeface="Arial" charset="0"/>
              <a:buChar char="•"/>
            </a:pPr>
            <a:r>
              <a:rPr lang="en-NZ" sz="1600" b="1" dirty="0" smtClean="0"/>
              <a:t>Tap </a:t>
            </a:r>
            <a:r>
              <a:rPr lang="en-NZ" sz="1600" b="1" dirty="0"/>
              <a:t>the sticks in time to music</a:t>
            </a:r>
          </a:p>
          <a:p>
            <a:pPr lvl="2" eaLnBrk="1" hangingPunct="1">
              <a:spcAft>
                <a:spcPts val="1200"/>
              </a:spcAft>
              <a:buFont typeface="Arial" charset="0"/>
              <a:buChar char="•"/>
            </a:pPr>
            <a:r>
              <a:rPr lang="en-NZ" sz="1600" b="1" dirty="0" smtClean="0"/>
              <a:t>Ki </a:t>
            </a:r>
            <a:r>
              <a:rPr lang="en-NZ" sz="1600" b="1" dirty="0" err="1"/>
              <a:t>runga</a:t>
            </a:r>
            <a:r>
              <a:rPr lang="en-NZ" sz="1600" b="1" dirty="0"/>
              <a:t> – up</a:t>
            </a:r>
          </a:p>
          <a:p>
            <a:pPr lvl="2" eaLnBrk="1" hangingPunct="1">
              <a:spcAft>
                <a:spcPts val="1200"/>
              </a:spcAft>
              <a:buFont typeface="Arial" charset="0"/>
              <a:buChar char="•"/>
            </a:pPr>
            <a:r>
              <a:rPr lang="en-NZ" sz="1600" b="1" dirty="0" smtClean="0"/>
              <a:t>Ki </a:t>
            </a:r>
            <a:r>
              <a:rPr lang="en-NZ" sz="1600" b="1" dirty="0" err="1"/>
              <a:t>raro</a:t>
            </a:r>
            <a:r>
              <a:rPr lang="en-NZ" sz="1600" b="1" dirty="0"/>
              <a:t> – down</a:t>
            </a:r>
          </a:p>
          <a:p>
            <a:pPr lvl="2" eaLnBrk="1" hangingPunct="1">
              <a:spcAft>
                <a:spcPts val="1200"/>
              </a:spcAft>
              <a:buFont typeface="Arial" charset="0"/>
              <a:buChar char="•"/>
            </a:pPr>
            <a:r>
              <a:rPr lang="en-NZ" sz="1600" b="1" dirty="0" smtClean="0"/>
              <a:t>Ki </a:t>
            </a:r>
            <a:r>
              <a:rPr lang="en-NZ" sz="1600" b="1" dirty="0" err="1"/>
              <a:t>mua</a:t>
            </a:r>
            <a:r>
              <a:rPr lang="en-NZ" sz="1600" b="1" dirty="0"/>
              <a:t> – in front</a:t>
            </a:r>
          </a:p>
          <a:p>
            <a:pPr lvl="2" eaLnBrk="1" hangingPunct="1">
              <a:spcAft>
                <a:spcPts val="1200"/>
              </a:spcAft>
              <a:buFont typeface="Arial" charset="0"/>
              <a:buChar char="•"/>
            </a:pPr>
            <a:r>
              <a:rPr lang="en-NZ" sz="1600" b="1" dirty="0" smtClean="0"/>
              <a:t>Ki </a:t>
            </a:r>
            <a:r>
              <a:rPr lang="en-NZ" sz="1600" b="1" dirty="0" err="1"/>
              <a:t>muri</a:t>
            </a:r>
            <a:r>
              <a:rPr lang="en-NZ" sz="1600" b="1" dirty="0"/>
              <a:t> – behind</a:t>
            </a:r>
          </a:p>
          <a:p>
            <a:pPr lvl="2" eaLnBrk="1" hangingPunct="1">
              <a:spcAft>
                <a:spcPts val="1200"/>
              </a:spcAft>
              <a:buFont typeface="Arial" charset="0"/>
              <a:buChar char="•"/>
            </a:pPr>
            <a:r>
              <a:rPr lang="en-NZ" sz="1600" b="1" dirty="0" smtClean="0"/>
              <a:t>Ki </a:t>
            </a:r>
            <a:r>
              <a:rPr lang="en-NZ" sz="1600" b="1" dirty="0" err="1"/>
              <a:t>te</a:t>
            </a:r>
            <a:r>
              <a:rPr lang="en-NZ" sz="1600" b="1" dirty="0"/>
              <a:t> </a:t>
            </a:r>
            <a:r>
              <a:rPr lang="en-NZ" sz="1600" b="1" dirty="0" err="1"/>
              <a:t>taha</a:t>
            </a:r>
            <a:r>
              <a:rPr lang="en-NZ" sz="1600" b="1" dirty="0"/>
              <a:t> – to the side</a:t>
            </a:r>
          </a:p>
          <a:p>
            <a:pPr lvl="2" eaLnBrk="1" hangingPunct="1">
              <a:spcAft>
                <a:spcPts val="1200"/>
              </a:spcAft>
              <a:buFont typeface="Arial" charset="0"/>
              <a:buChar char="•"/>
            </a:pPr>
            <a:r>
              <a:rPr lang="en-NZ" sz="1600" b="1" dirty="0" smtClean="0"/>
              <a:t>Ki </a:t>
            </a:r>
            <a:r>
              <a:rPr lang="en-NZ" sz="1600" b="1" dirty="0" err="1"/>
              <a:t>te</a:t>
            </a:r>
            <a:r>
              <a:rPr lang="en-NZ" sz="1600" b="1" dirty="0"/>
              <a:t> </a:t>
            </a:r>
            <a:r>
              <a:rPr lang="en-NZ" sz="1600" b="1" dirty="0" err="1"/>
              <a:t>taha</a:t>
            </a:r>
            <a:r>
              <a:rPr lang="en-NZ" sz="1600" b="1" dirty="0"/>
              <a:t> </a:t>
            </a:r>
            <a:r>
              <a:rPr lang="en-NZ" sz="1600" b="1" dirty="0" err="1"/>
              <a:t>matau</a:t>
            </a:r>
            <a:r>
              <a:rPr lang="en-NZ" sz="1600" b="1" dirty="0"/>
              <a:t> – to the right</a:t>
            </a:r>
          </a:p>
          <a:p>
            <a:pPr lvl="2" eaLnBrk="1" hangingPunct="1">
              <a:spcAft>
                <a:spcPts val="1200"/>
              </a:spcAft>
              <a:buFont typeface="Arial" charset="0"/>
              <a:buChar char="•"/>
            </a:pPr>
            <a:r>
              <a:rPr lang="en-NZ" sz="1600" b="1" dirty="0" smtClean="0"/>
              <a:t>Ki </a:t>
            </a:r>
            <a:r>
              <a:rPr lang="en-NZ" sz="1600" b="1" dirty="0" err="1"/>
              <a:t>te</a:t>
            </a:r>
            <a:r>
              <a:rPr lang="en-NZ" sz="1600" b="1" dirty="0"/>
              <a:t> </a:t>
            </a:r>
            <a:r>
              <a:rPr lang="en-NZ" sz="1600" b="1" dirty="0" err="1"/>
              <a:t>taha</a:t>
            </a:r>
            <a:r>
              <a:rPr lang="en-NZ" sz="1600" b="1" dirty="0"/>
              <a:t> </a:t>
            </a:r>
            <a:r>
              <a:rPr lang="en-NZ" sz="1600" b="1" dirty="0" err="1"/>
              <a:t>mauī</a:t>
            </a:r>
            <a:r>
              <a:rPr lang="en-NZ" sz="1600" b="1" dirty="0"/>
              <a:t> – to the left</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9087" y="2204194"/>
            <a:ext cx="2181225" cy="3009900"/>
          </a:xfrm>
          <a:prstGeom prst="rect">
            <a:avLst/>
          </a:prstGeom>
        </p:spPr>
      </p:pic>
    </p:spTree>
    <p:extLst>
      <p:ext uri="{BB962C8B-B14F-4D97-AF65-F5344CB8AC3E}">
        <p14:creationId xmlns:p14="http://schemas.microsoft.com/office/powerpoint/2010/main" val="4071638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normAutofit fontScale="90000"/>
          </a:bodyPr>
          <a:lstStyle/>
          <a:p>
            <a:r>
              <a:rPr lang="en-NZ" dirty="0"/>
              <a:t>With some rolled up </a:t>
            </a:r>
            <a:r>
              <a:rPr lang="en-NZ" dirty="0" smtClean="0"/>
              <a:t>magazine sticks </a:t>
            </a:r>
            <a:r>
              <a:rPr lang="en-NZ" dirty="0"/>
              <a:t/>
            </a:r>
            <a:br>
              <a:rPr lang="en-NZ" dirty="0"/>
            </a:br>
            <a:r>
              <a:rPr lang="en-NZ" dirty="0"/>
              <a:t>can you…?</a:t>
            </a:r>
            <a:endParaRPr lang="en-NZ" dirty="0" smtClean="0"/>
          </a:p>
        </p:txBody>
      </p:sp>
      <p:sp>
        <p:nvSpPr>
          <p:cNvPr id="7171" name="Content Placeholder 2"/>
          <p:cNvSpPr txBox="1">
            <a:spLocks/>
          </p:cNvSpPr>
          <p:nvPr/>
        </p:nvSpPr>
        <p:spPr bwMode="auto">
          <a:xfrm>
            <a:off x="827088" y="1341438"/>
            <a:ext cx="7129288" cy="4247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spcBef>
                <a:spcPct val="20000"/>
              </a:spcBef>
              <a:spcAft>
                <a:spcPts val="600"/>
              </a:spcAft>
              <a:buFont typeface="Arial" charset="0"/>
              <a:buNone/>
            </a:pPr>
            <a:endParaRPr lang="en-NZ" sz="2000" b="1" dirty="0">
              <a:solidFill>
                <a:schemeClr val="accent1"/>
              </a:solidFill>
            </a:endParaRPr>
          </a:p>
          <a:p>
            <a:pPr lvl="1" eaLnBrk="1" hangingPunct="1">
              <a:spcAft>
                <a:spcPts val="1200"/>
              </a:spcAft>
              <a:buFont typeface="Arial" charset="0"/>
              <a:buChar char="•"/>
            </a:pPr>
            <a:r>
              <a:rPr lang="en-NZ" sz="1600" b="1" dirty="0" smtClean="0"/>
              <a:t>Try </a:t>
            </a:r>
            <a:r>
              <a:rPr lang="en-NZ" sz="1600" b="1" dirty="0"/>
              <a:t>some </a:t>
            </a:r>
            <a:r>
              <a:rPr lang="en-NZ" sz="1600" b="1" dirty="0" err="1"/>
              <a:t>tītītōrea</a:t>
            </a:r>
            <a:r>
              <a:rPr lang="en-NZ" sz="1600" b="1" dirty="0"/>
              <a:t> (stick games) with </a:t>
            </a:r>
            <a:r>
              <a:rPr lang="en-NZ" sz="1600" b="1" dirty="0" smtClean="0"/>
              <a:t/>
            </a:r>
            <a:br>
              <a:rPr lang="en-NZ" sz="1600" b="1" dirty="0" smtClean="0"/>
            </a:br>
            <a:r>
              <a:rPr lang="en-NZ" sz="1600" b="1" dirty="0" smtClean="0"/>
              <a:t>a </a:t>
            </a:r>
            <a:r>
              <a:rPr lang="en-NZ" sz="1600" b="1" dirty="0"/>
              <a:t>partner</a:t>
            </a:r>
          </a:p>
          <a:p>
            <a:pPr lvl="2" eaLnBrk="1" hangingPunct="1">
              <a:spcAft>
                <a:spcPts val="1200"/>
              </a:spcAft>
              <a:buFont typeface="Arial" charset="0"/>
              <a:buChar char="•"/>
            </a:pPr>
            <a:r>
              <a:rPr lang="en-NZ" sz="1600" b="1" dirty="0" smtClean="0"/>
              <a:t>Tap </a:t>
            </a:r>
            <a:r>
              <a:rPr lang="en-NZ" sz="1600" b="1" dirty="0"/>
              <a:t>the floor, tap together and tap alternatively the right and left of your own sticks</a:t>
            </a:r>
          </a:p>
          <a:p>
            <a:pPr lvl="2" eaLnBrk="1" hangingPunct="1">
              <a:spcAft>
                <a:spcPts val="1200"/>
              </a:spcAft>
              <a:buFont typeface="Arial" charset="0"/>
              <a:buChar char="•"/>
            </a:pPr>
            <a:r>
              <a:rPr lang="en-NZ" sz="1600" b="1" dirty="0" smtClean="0"/>
              <a:t>Tap </a:t>
            </a:r>
            <a:r>
              <a:rPr lang="en-NZ" sz="1600" b="1" dirty="0"/>
              <a:t>the floor, tap together and  tap alternatively the right and left with your partner’s sticks</a:t>
            </a:r>
          </a:p>
          <a:p>
            <a:pPr lvl="2" eaLnBrk="1" hangingPunct="1">
              <a:spcAft>
                <a:spcPts val="1200"/>
              </a:spcAft>
              <a:buFont typeface="Arial" charset="0"/>
              <a:buChar char="•"/>
            </a:pPr>
            <a:r>
              <a:rPr lang="en-NZ" sz="1600" b="1" dirty="0" smtClean="0"/>
              <a:t>Tap </a:t>
            </a:r>
            <a:r>
              <a:rPr lang="en-NZ" sz="1600" b="1" dirty="0"/>
              <a:t>the floor, tap together and swap alternatively the right and left with your partner’s sticks</a:t>
            </a:r>
          </a:p>
          <a:p>
            <a:pPr lvl="1" eaLnBrk="1" hangingPunct="1">
              <a:spcAft>
                <a:spcPts val="1200"/>
              </a:spcAft>
              <a:buFont typeface="Arial" charset="0"/>
              <a:buChar char="•"/>
            </a:pPr>
            <a:r>
              <a:rPr lang="en-NZ" sz="1600" b="1" dirty="0" smtClean="0"/>
              <a:t>Make </a:t>
            </a:r>
            <a:r>
              <a:rPr lang="en-NZ" sz="1600" b="1" dirty="0"/>
              <a:t>up your own actions</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399754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In groups of four can you…?</a:t>
            </a:r>
          </a:p>
        </p:txBody>
      </p:sp>
      <p:sp>
        <p:nvSpPr>
          <p:cNvPr id="7171" name="Content Placeholder 2"/>
          <p:cNvSpPr txBox="1">
            <a:spLocks/>
          </p:cNvSpPr>
          <p:nvPr/>
        </p:nvSpPr>
        <p:spPr bwMode="auto">
          <a:xfrm>
            <a:off x="827088" y="1341438"/>
            <a:ext cx="7705725" cy="331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6075" lvl="1" indent="0" eaLnBrk="1" hangingPunct="1">
              <a:spcAft>
                <a:spcPts val="1200"/>
              </a:spcAft>
            </a:pPr>
            <a:r>
              <a:rPr lang="en-NZ" sz="1600" b="1" dirty="0" smtClean="0"/>
              <a:t>(</a:t>
            </a:r>
            <a:r>
              <a:rPr lang="en-NZ" sz="1600" b="1" dirty="0"/>
              <a:t>Use chalk to draw on a wall a variety of targets displaying numbers from 1 to 10 – circles, squares, shapes, snakes</a:t>
            </a:r>
            <a:r>
              <a:rPr lang="en-NZ" sz="1600" b="1" dirty="0" smtClean="0"/>
              <a:t>)</a:t>
            </a:r>
            <a:endParaRPr lang="en-NZ" sz="1600" b="1" dirty="0"/>
          </a:p>
          <a:p>
            <a:pPr lvl="1" eaLnBrk="1" hangingPunct="1">
              <a:spcAft>
                <a:spcPts val="1200"/>
              </a:spcAft>
              <a:buFont typeface="Arial" charset="0"/>
              <a:buChar char="•"/>
            </a:pPr>
            <a:r>
              <a:rPr lang="en-NZ" sz="1600" b="1" dirty="0" smtClean="0"/>
              <a:t>Use </a:t>
            </a:r>
            <a:r>
              <a:rPr lang="en-NZ" sz="1600" b="1" dirty="0"/>
              <a:t>a wet tennis ball, line up and take turns</a:t>
            </a:r>
          </a:p>
          <a:p>
            <a:pPr lvl="2" eaLnBrk="1" hangingPunct="1">
              <a:spcAft>
                <a:spcPts val="1200"/>
              </a:spcAft>
              <a:buFont typeface="Arial" charset="0"/>
              <a:buChar char="•"/>
            </a:pPr>
            <a:r>
              <a:rPr lang="en-NZ" sz="1600" b="1" dirty="0" smtClean="0"/>
              <a:t>Throw </a:t>
            </a:r>
            <a:r>
              <a:rPr lang="en-NZ" sz="1600" b="1" dirty="0"/>
              <a:t>underarm to hit the highest number </a:t>
            </a:r>
            <a:r>
              <a:rPr lang="en-NZ" sz="1600" b="1" dirty="0" smtClean="0"/>
              <a:t>on</a:t>
            </a:r>
            <a:br>
              <a:rPr lang="en-NZ" sz="1600" b="1" dirty="0" smtClean="0"/>
            </a:br>
            <a:r>
              <a:rPr lang="en-NZ" sz="1600" b="1" dirty="0" smtClean="0"/>
              <a:t>a </a:t>
            </a:r>
            <a:r>
              <a:rPr lang="en-NZ" sz="1600" b="1" dirty="0"/>
              <a:t>target</a:t>
            </a:r>
          </a:p>
          <a:p>
            <a:pPr lvl="2" eaLnBrk="1" hangingPunct="1">
              <a:spcAft>
                <a:spcPts val="1200"/>
              </a:spcAft>
              <a:buFont typeface="Arial" charset="0"/>
              <a:buChar char="•"/>
            </a:pPr>
            <a:r>
              <a:rPr lang="en-NZ" sz="1600" b="1" dirty="0" smtClean="0"/>
              <a:t>Collect </a:t>
            </a:r>
            <a:r>
              <a:rPr lang="en-NZ" sz="1600" b="1" dirty="0"/>
              <a:t>the ball and go to the end of the line</a:t>
            </a:r>
          </a:p>
          <a:p>
            <a:pPr lvl="2" eaLnBrk="1" hangingPunct="1">
              <a:spcAft>
                <a:spcPts val="1200"/>
              </a:spcAft>
              <a:buFont typeface="Arial" charset="0"/>
              <a:buChar char="•"/>
            </a:pPr>
            <a:r>
              <a:rPr lang="en-NZ" sz="1600" b="1" dirty="0" smtClean="0"/>
              <a:t>How </a:t>
            </a:r>
            <a:r>
              <a:rPr lang="en-NZ" sz="1600" b="1" dirty="0"/>
              <a:t>many points did your team score?</a:t>
            </a:r>
          </a:p>
          <a:p>
            <a:pPr lvl="1" eaLnBrk="1" hangingPunct="1">
              <a:spcAft>
                <a:spcPts val="1200"/>
              </a:spcAft>
              <a:buFont typeface="Arial" charset="0"/>
              <a:buChar char="•"/>
            </a:pPr>
            <a:r>
              <a:rPr lang="en-NZ" sz="1600" b="1" dirty="0" smtClean="0"/>
              <a:t>Set </a:t>
            </a:r>
            <a:r>
              <a:rPr lang="en-NZ" sz="1600" b="1" dirty="0"/>
              <a:t>a total to achieve. Vary the distance you stand </a:t>
            </a:r>
            <a:r>
              <a:rPr lang="en-NZ" sz="1600" b="1" dirty="0" smtClean="0"/>
              <a:t/>
            </a:r>
            <a:br>
              <a:rPr lang="en-NZ" sz="1600" b="1" dirty="0" smtClean="0"/>
            </a:br>
            <a:r>
              <a:rPr lang="en-NZ" sz="1600" b="1" dirty="0" smtClean="0"/>
              <a:t>from </a:t>
            </a:r>
            <a:r>
              <a:rPr lang="en-NZ" sz="1600" b="1" dirty="0"/>
              <a:t>the target</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0192" y="1715244"/>
            <a:ext cx="1771650" cy="3009900"/>
          </a:xfrm>
          <a:prstGeom prst="rect">
            <a:avLst/>
          </a:prstGeom>
        </p:spPr>
      </p:pic>
    </p:spTree>
    <p:extLst>
      <p:ext uri="{BB962C8B-B14F-4D97-AF65-F5344CB8AC3E}">
        <p14:creationId xmlns:p14="http://schemas.microsoft.com/office/powerpoint/2010/main" val="14781221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ball can you…?</a:t>
            </a:r>
          </a:p>
        </p:txBody>
      </p:sp>
      <p:sp>
        <p:nvSpPr>
          <p:cNvPr id="7171" name="Content Placeholder 2"/>
          <p:cNvSpPr txBox="1">
            <a:spLocks/>
          </p:cNvSpPr>
          <p:nvPr/>
        </p:nvSpPr>
        <p:spPr bwMode="auto">
          <a:xfrm>
            <a:off x="3059832" y="1341438"/>
            <a:ext cx="453700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Move </a:t>
            </a:r>
            <a:r>
              <a:rPr lang="en-NZ" sz="1600" b="1" dirty="0"/>
              <a:t>while holding the </a:t>
            </a:r>
            <a:r>
              <a:rPr lang="en-NZ" sz="1600" b="1" dirty="0" smtClean="0"/>
              <a:t>ball:</a:t>
            </a:r>
            <a:endParaRPr lang="en-NZ" sz="1600" b="1" dirty="0"/>
          </a:p>
          <a:p>
            <a:pPr lvl="2" eaLnBrk="1" hangingPunct="1">
              <a:spcAft>
                <a:spcPts val="1200"/>
              </a:spcAft>
              <a:buFont typeface="Arial" charset="0"/>
              <a:buChar char="•"/>
            </a:pPr>
            <a:r>
              <a:rPr lang="en-NZ" sz="1600" b="1" dirty="0" smtClean="0"/>
              <a:t>between </a:t>
            </a:r>
            <a:r>
              <a:rPr lang="en-NZ" sz="1600" b="1" dirty="0"/>
              <a:t>your knees</a:t>
            </a:r>
          </a:p>
          <a:p>
            <a:pPr lvl="2" eaLnBrk="1" hangingPunct="1">
              <a:spcAft>
                <a:spcPts val="1200"/>
              </a:spcAft>
              <a:buFont typeface="Arial" charset="0"/>
              <a:buChar char="•"/>
            </a:pPr>
            <a:r>
              <a:rPr lang="en-NZ" sz="1600" b="1" dirty="0" smtClean="0"/>
              <a:t>between </a:t>
            </a:r>
            <a:r>
              <a:rPr lang="en-NZ" sz="1600" b="1" dirty="0"/>
              <a:t>your elbows</a:t>
            </a:r>
          </a:p>
          <a:p>
            <a:pPr lvl="2" eaLnBrk="1" hangingPunct="1">
              <a:spcAft>
                <a:spcPts val="1200"/>
              </a:spcAft>
              <a:buFont typeface="Arial" charset="0"/>
              <a:buChar char="•"/>
            </a:pPr>
            <a:r>
              <a:rPr lang="en-NZ" sz="1600" b="1" dirty="0" smtClean="0"/>
              <a:t>with </a:t>
            </a:r>
            <a:r>
              <a:rPr lang="en-NZ" sz="1600" b="1" dirty="0"/>
              <a:t>your wrists</a:t>
            </a:r>
          </a:p>
          <a:p>
            <a:pPr lvl="2" eaLnBrk="1" hangingPunct="1">
              <a:spcAft>
                <a:spcPts val="1200"/>
              </a:spcAft>
              <a:buFont typeface="Arial" charset="0"/>
              <a:buChar char="•"/>
            </a:pPr>
            <a:r>
              <a:rPr lang="en-NZ" sz="1600" b="1" dirty="0"/>
              <a:t>w</a:t>
            </a:r>
            <a:r>
              <a:rPr lang="en-NZ" sz="1600" b="1" dirty="0" smtClean="0"/>
              <a:t>ith </a:t>
            </a:r>
            <a:r>
              <a:rPr lang="en-NZ" sz="1600" b="1" dirty="0"/>
              <a:t>fewer and fewer fingers</a:t>
            </a:r>
          </a:p>
          <a:p>
            <a:pPr lvl="2" eaLnBrk="1" hangingPunct="1">
              <a:spcAft>
                <a:spcPts val="1200"/>
              </a:spcAft>
              <a:buFont typeface="Arial" charset="0"/>
              <a:buChar char="•"/>
            </a:pPr>
            <a:r>
              <a:rPr lang="en-NZ" sz="1600" b="1" dirty="0"/>
              <a:t>u</a:t>
            </a:r>
            <a:r>
              <a:rPr lang="en-NZ" sz="1600" b="1" dirty="0" smtClean="0"/>
              <a:t>p </a:t>
            </a:r>
            <a:r>
              <a:rPr lang="en-NZ" sz="1600" b="1" dirty="0"/>
              <a:t>high and down low with the right then left hand</a:t>
            </a:r>
          </a:p>
          <a:p>
            <a:pPr lvl="1" eaLnBrk="1" hangingPunct="1">
              <a:spcAft>
                <a:spcPts val="1200"/>
              </a:spcAft>
              <a:buFont typeface="Arial" charset="0"/>
              <a:buChar char="•"/>
            </a:pPr>
            <a:r>
              <a:rPr lang="en-NZ" sz="1600" b="1" dirty="0" smtClean="0"/>
              <a:t>Throw </a:t>
            </a:r>
            <a:r>
              <a:rPr lang="en-NZ" sz="1600" b="1" dirty="0"/>
              <a:t>and clap and catch – increase the number of claps each time you are </a:t>
            </a:r>
            <a:r>
              <a:rPr lang="en-NZ" sz="1600" b="1" dirty="0" smtClean="0"/>
              <a:t>successful</a:t>
            </a:r>
            <a:endParaRPr lang="en-NZ" sz="1600" b="1" dirty="0"/>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1484784"/>
            <a:ext cx="1771650" cy="3009900"/>
          </a:xfrm>
          <a:prstGeom prst="rect">
            <a:avLst/>
          </a:prstGeom>
        </p:spPr>
      </p:pic>
    </p:spTree>
    <p:extLst>
      <p:ext uri="{BB962C8B-B14F-4D97-AF65-F5344CB8AC3E}">
        <p14:creationId xmlns:p14="http://schemas.microsoft.com/office/powerpoint/2010/main" val="2112270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normAutofit fontScale="90000"/>
          </a:bodyPr>
          <a:lstStyle/>
          <a:p>
            <a:pPr eaLnBrk="1" hangingPunct="1"/>
            <a:r>
              <a:rPr lang="en-NZ" dirty="0" smtClean="0"/>
              <a:t>Moving in different ways can you…?</a:t>
            </a:r>
          </a:p>
        </p:txBody>
      </p:sp>
      <p:sp>
        <p:nvSpPr>
          <p:cNvPr id="7171" name="Content Placeholder 2"/>
          <p:cNvSpPr txBox="1">
            <a:spLocks/>
          </p:cNvSpPr>
          <p:nvPr/>
        </p:nvSpPr>
        <p:spPr bwMode="auto">
          <a:xfrm>
            <a:off x="827089" y="1341438"/>
            <a:ext cx="4248968"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Run </a:t>
            </a:r>
            <a:r>
              <a:rPr lang="en-NZ" sz="1600" b="1" dirty="0"/>
              <a:t>around a set area in time to the music playing</a:t>
            </a:r>
          </a:p>
          <a:p>
            <a:pPr lvl="1" eaLnBrk="1" hangingPunct="1">
              <a:spcAft>
                <a:spcPts val="1200"/>
              </a:spcAft>
              <a:buFont typeface="Arial" charset="0"/>
              <a:buChar char="•"/>
            </a:pPr>
            <a:r>
              <a:rPr lang="en-NZ" sz="1600" b="1" dirty="0" smtClean="0"/>
              <a:t>Jump </a:t>
            </a:r>
            <a:r>
              <a:rPr lang="en-NZ" sz="1600" b="1" dirty="0"/>
              <a:t>forwards, backwards, sideways, from line to line</a:t>
            </a:r>
          </a:p>
          <a:p>
            <a:pPr lvl="1" eaLnBrk="1" hangingPunct="1">
              <a:spcAft>
                <a:spcPts val="1200"/>
              </a:spcAft>
              <a:buFont typeface="Arial" charset="0"/>
              <a:buChar char="•"/>
            </a:pPr>
            <a:r>
              <a:rPr lang="en-NZ" sz="1600" b="1" dirty="0" smtClean="0"/>
              <a:t>Count </a:t>
            </a:r>
            <a:r>
              <a:rPr lang="en-NZ" sz="1600" b="1" dirty="0"/>
              <a:t>how many hops or jumps it takes to get to a set area/line</a:t>
            </a:r>
          </a:p>
          <a:p>
            <a:pPr lvl="1" eaLnBrk="1" hangingPunct="1">
              <a:spcAft>
                <a:spcPts val="1200"/>
              </a:spcAft>
              <a:buFont typeface="Arial" charset="0"/>
              <a:buChar char="•"/>
            </a:pPr>
            <a:r>
              <a:rPr lang="en-NZ" sz="1600" b="1" dirty="0" smtClean="0"/>
              <a:t>Jump </a:t>
            </a:r>
            <a:r>
              <a:rPr lang="en-NZ" sz="1600" b="1" dirty="0"/>
              <a:t>like a frog, squat with legs apart, arms in between</a:t>
            </a:r>
          </a:p>
          <a:p>
            <a:pPr lvl="1" eaLnBrk="1" hangingPunct="1">
              <a:spcAft>
                <a:spcPts val="1200"/>
              </a:spcAft>
              <a:buFont typeface="Arial" charset="0"/>
              <a:buChar char="•"/>
            </a:pPr>
            <a:r>
              <a:rPr lang="en-NZ" sz="1600" b="1" dirty="0" smtClean="0"/>
              <a:t>Combine </a:t>
            </a:r>
            <a:r>
              <a:rPr lang="en-NZ" sz="1600" b="1" dirty="0"/>
              <a:t>movements, run, skip, jump, and walk (e.g. six steps of each)</a:t>
            </a:r>
          </a:p>
          <a:p>
            <a:pPr lvl="1" eaLnBrk="1" hangingPunct="1">
              <a:spcAft>
                <a:spcPts val="1200"/>
              </a:spcAft>
              <a:buFont typeface="Arial" charset="0"/>
              <a:buChar char="•"/>
            </a:pPr>
            <a:r>
              <a:rPr lang="en-NZ" sz="1600" b="1" dirty="0" smtClean="0"/>
              <a:t>Skip/walk/run </a:t>
            </a:r>
            <a:r>
              <a:rPr lang="en-NZ" sz="1600" b="1" dirty="0"/>
              <a:t>at different speeds, in a circle (can you skip/walk/run backwards?)</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6614" y="1772816"/>
            <a:ext cx="1771650" cy="3009900"/>
          </a:xfrm>
          <a:prstGeom prst="rect">
            <a:avLst/>
          </a:prstGeom>
        </p:spPr>
      </p:pic>
    </p:spTree>
    <p:extLst>
      <p:ext uri="{BB962C8B-B14F-4D97-AF65-F5344CB8AC3E}">
        <p14:creationId xmlns:p14="http://schemas.microsoft.com/office/powerpoint/2010/main" val="8127688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beanbag can you…?</a:t>
            </a:r>
          </a:p>
        </p:txBody>
      </p:sp>
      <p:sp>
        <p:nvSpPr>
          <p:cNvPr id="7171" name="Content Placeholder 2"/>
          <p:cNvSpPr txBox="1">
            <a:spLocks/>
          </p:cNvSpPr>
          <p:nvPr/>
        </p:nvSpPr>
        <p:spPr bwMode="auto">
          <a:xfrm>
            <a:off x="827088" y="1341438"/>
            <a:ext cx="3456880" cy="4175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Balance </a:t>
            </a:r>
            <a:r>
              <a:rPr lang="en-NZ" sz="1600" b="1" dirty="0"/>
              <a:t>a beanbag on different parts of your body</a:t>
            </a:r>
          </a:p>
          <a:p>
            <a:pPr lvl="1" eaLnBrk="1" hangingPunct="1">
              <a:spcAft>
                <a:spcPts val="1200"/>
              </a:spcAft>
              <a:buFont typeface="Arial" charset="0"/>
              <a:buChar char="•"/>
            </a:pPr>
            <a:r>
              <a:rPr lang="en-NZ" sz="1600" b="1" dirty="0" smtClean="0"/>
              <a:t>Walk </a:t>
            </a:r>
            <a:r>
              <a:rPr lang="en-NZ" sz="1600" b="1" dirty="0"/>
              <a:t>with the beanbag on your head</a:t>
            </a:r>
          </a:p>
          <a:p>
            <a:pPr lvl="1" eaLnBrk="1" hangingPunct="1">
              <a:spcAft>
                <a:spcPts val="1200"/>
              </a:spcAft>
              <a:buFont typeface="Arial" charset="0"/>
              <a:buChar char="•"/>
            </a:pPr>
            <a:r>
              <a:rPr lang="en-NZ" sz="1600" b="1" dirty="0" smtClean="0"/>
              <a:t>Sit </a:t>
            </a:r>
            <a:r>
              <a:rPr lang="en-NZ" sz="1600" b="1" dirty="0"/>
              <a:t>down without letting the beanbag fall from your head</a:t>
            </a:r>
          </a:p>
          <a:p>
            <a:pPr lvl="1" eaLnBrk="1" hangingPunct="1">
              <a:spcAft>
                <a:spcPts val="1200"/>
              </a:spcAft>
              <a:buFont typeface="Arial" charset="0"/>
              <a:buChar char="•"/>
            </a:pPr>
            <a:r>
              <a:rPr lang="en-NZ" sz="1600" b="1" dirty="0" smtClean="0"/>
              <a:t>Throw </a:t>
            </a:r>
            <a:r>
              <a:rPr lang="en-NZ" sz="1600" b="1" dirty="0"/>
              <a:t>the beanbag, clap, and then catch it again</a:t>
            </a:r>
          </a:p>
          <a:p>
            <a:pPr lvl="1" eaLnBrk="1" hangingPunct="1">
              <a:spcAft>
                <a:spcPts val="1200"/>
              </a:spcAft>
              <a:buFont typeface="Arial" charset="0"/>
              <a:buChar char="•"/>
            </a:pPr>
            <a:r>
              <a:rPr lang="en-NZ" sz="1600" b="1" dirty="0" smtClean="0"/>
              <a:t>See </a:t>
            </a:r>
            <a:r>
              <a:rPr lang="en-NZ" sz="1600" b="1" dirty="0"/>
              <a:t>how many times you can clap while the beanbag is in the air</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484784"/>
            <a:ext cx="1771650" cy="3009900"/>
          </a:xfrm>
          <a:prstGeom prst="rect">
            <a:avLst/>
          </a:prstGeom>
        </p:spPr>
      </p:pic>
    </p:spTree>
    <p:extLst>
      <p:ext uri="{BB962C8B-B14F-4D97-AF65-F5344CB8AC3E}">
        <p14:creationId xmlns:p14="http://schemas.microsoft.com/office/powerpoint/2010/main" val="12698058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a:t>
            </a:r>
            <a:r>
              <a:rPr lang="en-NZ" dirty="0" err="1" smtClean="0"/>
              <a:t>Koosh</a:t>
            </a:r>
            <a:r>
              <a:rPr lang="en-NZ" dirty="0" smtClean="0"/>
              <a:t> ball can you…?</a:t>
            </a:r>
          </a:p>
        </p:txBody>
      </p:sp>
      <p:sp>
        <p:nvSpPr>
          <p:cNvPr id="7171" name="Content Placeholder 2"/>
          <p:cNvSpPr txBox="1">
            <a:spLocks/>
          </p:cNvSpPr>
          <p:nvPr/>
        </p:nvSpPr>
        <p:spPr bwMode="auto">
          <a:xfrm>
            <a:off x="611560" y="1341438"/>
            <a:ext cx="4609008"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Toss </a:t>
            </a:r>
            <a:r>
              <a:rPr lang="en-NZ" sz="1600" b="1" dirty="0"/>
              <a:t>the ball from side to side</a:t>
            </a:r>
          </a:p>
          <a:p>
            <a:pPr lvl="1" eaLnBrk="1" hangingPunct="1">
              <a:spcAft>
                <a:spcPts val="1200"/>
              </a:spcAft>
              <a:buFont typeface="Arial" charset="0"/>
              <a:buChar char="•"/>
            </a:pPr>
            <a:r>
              <a:rPr lang="en-NZ" sz="1600" b="1" dirty="0"/>
              <a:t>Pass the ball</a:t>
            </a:r>
          </a:p>
          <a:p>
            <a:pPr lvl="2" eaLnBrk="1" hangingPunct="1">
              <a:spcAft>
                <a:spcPts val="1200"/>
              </a:spcAft>
              <a:buFont typeface="Arial" charset="0"/>
              <a:buChar char="•"/>
            </a:pPr>
            <a:r>
              <a:rPr lang="en-NZ" sz="1600" b="1" dirty="0"/>
              <a:t>behind your legs</a:t>
            </a:r>
          </a:p>
          <a:p>
            <a:pPr lvl="2" eaLnBrk="1" hangingPunct="1">
              <a:spcAft>
                <a:spcPts val="1200"/>
              </a:spcAft>
              <a:buFont typeface="Arial" charset="0"/>
              <a:buChar char="•"/>
            </a:pPr>
            <a:r>
              <a:rPr lang="en-NZ" sz="1600" b="1" dirty="0"/>
              <a:t>in a figure of  eight</a:t>
            </a:r>
          </a:p>
          <a:p>
            <a:pPr lvl="1" eaLnBrk="1" hangingPunct="1">
              <a:spcAft>
                <a:spcPts val="1200"/>
              </a:spcAft>
              <a:buFont typeface="Arial" charset="0"/>
              <a:buChar char="•"/>
            </a:pPr>
            <a:r>
              <a:rPr lang="en-NZ" sz="1600" b="1" dirty="0"/>
              <a:t>Throw up and catch the ball like knuckle bones on the back of your hand</a:t>
            </a:r>
          </a:p>
          <a:p>
            <a:pPr lvl="1" eaLnBrk="1" hangingPunct="1">
              <a:spcAft>
                <a:spcPts val="1200"/>
              </a:spcAft>
              <a:buFont typeface="Arial" charset="0"/>
              <a:buChar char="•"/>
            </a:pPr>
            <a:r>
              <a:rPr lang="en-NZ" sz="1600" b="1" dirty="0"/>
              <a:t>Pass the ball with a partner using</a:t>
            </a:r>
          </a:p>
          <a:p>
            <a:pPr lvl="2" eaLnBrk="1" hangingPunct="1">
              <a:spcAft>
                <a:spcPts val="1200"/>
              </a:spcAft>
              <a:buFont typeface="Arial" charset="0"/>
              <a:buChar char="•"/>
            </a:pPr>
            <a:r>
              <a:rPr lang="en-NZ" sz="1600" b="1" dirty="0"/>
              <a:t>two hands</a:t>
            </a:r>
          </a:p>
          <a:p>
            <a:pPr lvl="2" eaLnBrk="1" hangingPunct="1">
              <a:spcAft>
                <a:spcPts val="1200"/>
              </a:spcAft>
              <a:buFont typeface="Arial" charset="0"/>
              <a:buChar char="•"/>
            </a:pPr>
            <a:r>
              <a:rPr lang="en-NZ" sz="1600" b="1" dirty="0"/>
              <a:t>your left hand</a:t>
            </a:r>
          </a:p>
          <a:p>
            <a:pPr lvl="2" eaLnBrk="1" hangingPunct="1">
              <a:spcAft>
                <a:spcPts val="1200"/>
              </a:spcAft>
              <a:buFont typeface="Arial" charset="0"/>
              <a:buChar char="•"/>
            </a:pPr>
            <a:r>
              <a:rPr lang="en-NZ" sz="1600" b="1" dirty="0"/>
              <a:t>your right </a:t>
            </a:r>
            <a:r>
              <a:rPr lang="en-NZ" sz="1600" b="1" dirty="0" smtClean="0"/>
              <a:t>hand</a:t>
            </a: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0590" y="1628800"/>
            <a:ext cx="1771650" cy="30099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r>
              <a:rPr lang="en-NZ" dirty="0"/>
              <a:t>With a beanbag can you…?</a:t>
            </a:r>
            <a:endParaRPr lang="en-NZ" dirty="0" smtClean="0"/>
          </a:p>
        </p:txBody>
      </p:sp>
      <p:sp>
        <p:nvSpPr>
          <p:cNvPr id="7171" name="Content Placeholder 2"/>
          <p:cNvSpPr txBox="1">
            <a:spLocks/>
          </p:cNvSpPr>
          <p:nvPr/>
        </p:nvSpPr>
        <p:spPr bwMode="auto">
          <a:xfrm>
            <a:off x="827088" y="1341438"/>
            <a:ext cx="7705725" cy="165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Sit </a:t>
            </a:r>
            <a:r>
              <a:rPr lang="en-NZ" sz="1600" b="1" dirty="0"/>
              <a:t>down on the ground, throw the beanbag in the air and quickly stand to catch it</a:t>
            </a:r>
          </a:p>
          <a:p>
            <a:pPr lvl="1" eaLnBrk="1" hangingPunct="1">
              <a:spcAft>
                <a:spcPts val="1200"/>
              </a:spcAft>
              <a:buFont typeface="Arial" charset="0"/>
              <a:buChar char="•"/>
            </a:pPr>
            <a:r>
              <a:rPr lang="en-NZ" sz="1600" b="1" dirty="0" smtClean="0"/>
              <a:t>Throw </a:t>
            </a:r>
            <a:r>
              <a:rPr lang="en-NZ" sz="1600" b="1" dirty="0"/>
              <a:t>the beanbag in the air, then turn around and catch it</a:t>
            </a:r>
          </a:p>
          <a:p>
            <a:pPr lvl="1" eaLnBrk="1" hangingPunct="1">
              <a:spcAft>
                <a:spcPts val="1200"/>
              </a:spcAft>
              <a:buFont typeface="Arial" charset="0"/>
              <a:buChar char="•"/>
            </a:pPr>
            <a:r>
              <a:rPr lang="en-NZ" sz="1600" b="1" dirty="0" smtClean="0"/>
              <a:t>Hold </a:t>
            </a:r>
            <a:r>
              <a:rPr lang="en-NZ" sz="1600" b="1" dirty="0"/>
              <a:t>the beanbag between your knees and jump up and down without dropping it (try 5x, 10x, 20x)</a:t>
            </a:r>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12606007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r>
              <a:rPr lang="en-NZ" dirty="0"/>
              <a:t>With a beanbag can you…?</a:t>
            </a:r>
            <a:endParaRPr lang="en-NZ" dirty="0" smtClean="0"/>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Work </a:t>
            </a:r>
            <a:r>
              <a:rPr lang="en-NZ" sz="1600" b="1" dirty="0"/>
              <a:t>with a partner to</a:t>
            </a:r>
          </a:p>
          <a:p>
            <a:pPr lvl="2" eaLnBrk="1" hangingPunct="1">
              <a:spcAft>
                <a:spcPts val="1200"/>
              </a:spcAft>
              <a:buFont typeface="Arial" charset="0"/>
              <a:buChar char="•"/>
            </a:pPr>
            <a:r>
              <a:rPr lang="en-NZ" sz="1600" b="1" dirty="0" smtClean="0"/>
              <a:t>throw </a:t>
            </a:r>
            <a:r>
              <a:rPr lang="en-NZ" sz="1600" b="1" dirty="0"/>
              <a:t>and catch the beanbag (changing distance, </a:t>
            </a:r>
            <a:r>
              <a:rPr lang="en-NZ" sz="1600" b="1" dirty="0" err="1"/>
              <a:t>hight</a:t>
            </a:r>
            <a:r>
              <a:rPr lang="en-NZ" sz="1600" b="1" dirty="0"/>
              <a:t> of throws) </a:t>
            </a:r>
          </a:p>
          <a:p>
            <a:pPr lvl="2" eaLnBrk="1" hangingPunct="1">
              <a:spcAft>
                <a:spcPts val="1200"/>
              </a:spcAft>
              <a:buFont typeface="Arial" charset="0"/>
              <a:buChar char="•"/>
            </a:pPr>
            <a:r>
              <a:rPr lang="en-NZ" sz="1600" b="1" dirty="0" smtClean="0"/>
              <a:t>practice </a:t>
            </a:r>
            <a:r>
              <a:rPr lang="en-NZ" sz="1600" b="1" dirty="0"/>
              <a:t>your counting or times tables as you pass the beanbag</a:t>
            </a:r>
          </a:p>
          <a:p>
            <a:pPr lvl="1" eaLnBrk="1" hangingPunct="1">
              <a:spcAft>
                <a:spcPts val="1200"/>
              </a:spcAft>
              <a:buFont typeface="Arial" charset="0"/>
              <a:buChar char="•"/>
            </a:pPr>
            <a:r>
              <a:rPr lang="en-NZ" sz="1600" b="1" dirty="0" smtClean="0"/>
              <a:t>Throw </a:t>
            </a:r>
            <a:r>
              <a:rPr lang="en-NZ" sz="1600" b="1" dirty="0"/>
              <a:t>the beanbag to land in a hoop at different distances</a:t>
            </a:r>
          </a:p>
          <a:p>
            <a:pPr lvl="1" eaLnBrk="1" hangingPunct="1">
              <a:spcAft>
                <a:spcPts val="1200"/>
              </a:spcAft>
              <a:buFont typeface="Arial" charset="0"/>
              <a:buChar char="•"/>
            </a:pPr>
            <a:r>
              <a:rPr lang="en-NZ" sz="1600" b="1" dirty="0" smtClean="0"/>
              <a:t>Work </a:t>
            </a:r>
            <a:r>
              <a:rPr lang="en-NZ" sz="1600" b="1" dirty="0"/>
              <a:t>in small groups to keep one beanbag up in the air without letting it touch the ground. The same person is not allowed to touch it twice in a </a:t>
            </a:r>
            <a:r>
              <a:rPr lang="en-NZ" sz="1600" b="1" dirty="0" smtClean="0"/>
              <a:t>row</a:t>
            </a:r>
            <a:endParaRPr lang="en-NZ" sz="1600" b="1" dirty="0"/>
          </a:p>
          <a:p>
            <a:pPr lvl="2" eaLnBrk="1" hangingPunct="1">
              <a:spcAft>
                <a:spcPts val="1200"/>
              </a:spcAft>
              <a:buFont typeface="Arial" charset="0"/>
              <a:buChar char="•"/>
            </a:pPr>
            <a:endParaRPr lang="en-NZ" sz="1600" b="1" dirty="0" smtClean="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34347812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your body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6075" lvl="1" indent="0" eaLnBrk="1" hangingPunct="1">
              <a:spcAft>
                <a:spcPts val="1200"/>
              </a:spcAft>
            </a:pPr>
            <a:r>
              <a:rPr lang="en-NZ" sz="1600" b="1" dirty="0" smtClean="0"/>
              <a:t>Make yourself:</a:t>
            </a:r>
            <a:endParaRPr lang="en-NZ" sz="1600" b="1" dirty="0"/>
          </a:p>
          <a:p>
            <a:pPr lvl="1" eaLnBrk="1" hangingPunct="1">
              <a:spcAft>
                <a:spcPts val="1200"/>
              </a:spcAft>
              <a:buFont typeface="Arial" charset="0"/>
              <a:buChar char="•"/>
            </a:pPr>
            <a:r>
              <a:rPr lang="en-NZ" sz="1600" b="1" dirty="0" smtClean="0"/>
              <a:t>as </a:t>
            </a:r>
            <a:r>
              <a:rPr lang="en-NZ" sz="1600" b="1" dirty="0"/>
              <a:t>small as a mouse</a:t>
            </a:r>
          </a:p>
          <a:p>
            <a:pPr lvl="1" eaLnBrk="1" hangingPunct="1">
              <a:spcAft>
                <a:spcPts val="1200"/>
              </a:spcAft>
              <a:buFont typeface="Arial" charset="0"/>
              <a:buChar char="•"/>
            </a:pPr>
            <a:r>
              <a:rPr lang="en-NZ" sz="1600" b="1" dirty="0" smtClean="0"/>
              <a:t>as </a:t>
            </a:r>
            <a:r>
              <a:rPr lang="en-NZ" sz="1600" b="1" dirty="0"/>
              <a:t>big as an elephant</a:t>
            </a:r>
          </a:p>
          <a:p>
            <a:pPr lvl="1" eaLnBrk="1" hangingPunct="1">
              <a:spcAft>
                <a:spcPts val="1200"/>
              </a:spcAft>
              <a:buFont typeface="Arial" charset="0"/>
              <a:buChar char="•"/>
            </a:pPr>
            <a:r>
              <a:rPr lang="en-NZ" sz="1600" b="1" dirty="0" smtClean="0"/>
              <a:t>as </a:t>
            </a:r>
            <a:r>
              <a:rPr lang="en-NZ" sz="1600" b="1" dirty="0"/>
              <a:t>still as a rock</a:t>
            </a:r>
          </a:p>
          <a:p>
            <a:pPr lvl="1" eaLnBrk="1" hangingPunct="1">
              <a:spcAft>
                <a:spcPts val="1200"/>
              </a:spcAft>
              <a:buFont typeface="Arial" charset="0"/>
              <a:buChar char="•"/>
            </a:pPr>
            <a:r>
              <a:rPr lang="en-NZ" sz="1600" b="1" dirty="0" smtClean="0"/>
              <a:t>as </a:t>
            </a:r>
            <a:r>
              <a:rPr lang="en-NZ" sz="1600" b="1" dirty="0"/>
              <a:t>tall as a tree</a:t>
            </a:r>
          </a:p>
          <a:p>
            <a:pPr lvl="1" eaLnBrk="1" hangingPunct="1">
              <a:spcAft>
                <a:spcPts val="1200"/>
              </a:spcAft>
              <a:buFont typeface="Arial" charset="0"/>
              <a:buChar char="•"/>
            </a:pPr>
            <a:r>
              <a:rPr lang="en-NZ" sz="1600" b="1" dirty="0"/>
              <a:t>m</a:t>
            </a:r>
            <a:r>
              <a:rPr lang="en-NZ" sz="1600" b="1" dirty="0" smtClean="0"/>
              <a:t>ove </a:t>
            </a:r>
            <a:r>
              <a:rPr lang="en-NZ" sz="1600" b="1" dirty="0"/>
              <a:t>like your favourite </a:t>
            </a:r>
            <a:r>
              <a:rPr lang="en-NZ" sz="1600" b="1" dirty="0" smtClean="0"/>
              <a:t>animal</a:t>
            </a:r>
            <a:br>
              <a:rPr lang="en-NZ" sz="1600" b="1" dirty="0" smtClean="0"/>
            </a:br>
            <a:r>
              <a:rPr lang="en-NZ" sz="1600" b="1" dirty="0" smtClean="0"/>
              <a:t>e.g</a:t>
            </a:r>
            <a:r>
              <a:rPr lang="en-NZ" sz="1600" b="1" dirty="0"/>
              <a:t>. hop like a rabbit, creep like </a:t>
            </a:r>
            <a:r>
              <a:rPr lang="en-NZ" sz="1600" b="1" dirty="0" smtClean="0"/>
              <a:t/>
            </a:r>
            <a:br>
              <a:rPr lang="en-NZ" sz="1600" b="1" dirty="0" smtClean="0"/>
            </a:br>
            <a:r>
              <a:rPr lang="en-NZ" sz="1600" b="1" dirty="0" smtClean="0"/>
              <a:t>a tuatara</a:t>
            </a:r>
            <a:endParaRPr lang="en-NZ" sz="1600" b="1" dirty="0"/>
          </a:p>
          <a:p>
            <a:pPr lvl="1" eaLnBrk="1" hangingPunct="1">
              <a:spcAft>
                <a:spcPts val="1200"/>
              </a:spcAft>
              <a:buFont typeface="Arial" charset="0"/>
              <a:buChar char="•"/>
            </a:pPr>
            <a:r>
              <a:rPr lang="en-NZ" sz="1600" b="1" dirty="0" smtClean="0"/>
              <a:t>sway </a:t>
            </a:r>
            <a:r>
              <a:rPr lang="en-NZ" sz="1600" b="1" dirty="0"/>
              <a:t>like a tree in the </a:t>
            </a:r>
            <a:r>
              <a:rPr lang="en-NZ" sz="1600" b="1" dirty="0" smtClean="0"/>
              <a:t>wind</a:t>
            </a: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529755"/>
            <a:ext cx="1771650" cy="3009900"/>
          </a:xfrm>
          <a:prstGeom prst="rect">
            <a:avLst/>
          </a:prstGeom>
        </p:spPr>
      </p:pic>
    </p:spTree>
    <p:extLst>
      <p:ext uri="{BB962C8B-B14F-4D97-AF65-F5344CB8AC3E}">
        <p14:creationId xmlns:p14="http://schemas.microsoft.com/office/powerpoint/2010/main" val="29139901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In pairs can you…?</a:t>
            </a:r>
          </a:p>
        </p:txBody>
      </p:sp>
      <p:sp>
        <p:nvSpPr>
          <p:cNvPr id="7171" name="Content Placeholder 2"/>
          <p:cNvSpPr txBox="1">
            <a:spLocks/>
          </p:cNvSpPr>
          <p:nvPr/>
        </p:nvSpPr>
        <p:spPr bwMode="auto">
          <a:xfrm>
            <a:off x="827088" y="1341438"/>
            <a:ext cx="7705725" cy="1799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Sit </a:t>
            </a:r>
            <a:r>
              <a:rPr lang="en-NZ" sz="1600" b="1" dirty="0"/>
              <a:t>down and face each other, soles of feet on the floor, toes touching</a:t>
            </a:r>
          </a:p>
          <a:p>
            <a:pPr lvl="1" eaLnBrk="1" hangingPunct="1">
              <a:spcAft>
                <a:spcPts val="1200"/>
              </a:spcAft>
              <a:buFont typeface="Arial" charset="0"/>
              <a:buChar char="•"/>
            </a:pPr>
            <a:r>
              <a:rPr lang="en-NZ" sz="1600" b="1" dirty="0" smtClean="0"/>
              <a:t>Reach </a:t>
            </a:r>
            <a:r>
              <a:rPr lang="en-NZ" sz="1600" b="1" dirty="0"/>
              <a:t>forward to grasp hands</a:t>
            </a:r>
          </a:p>
          <a:p>
            <a:pPr lvl="1" eaLnBrk="1" hangingPunct="1">
              <a:spcAft>
                <a:spcPts val="1200"/>
              </a:spcAft>
              <a:buFont typeface="Arial" charset="0"/>
              <a:buChar char="•"/>
            </a:pPr>
            <a:r>
              <a:rPr lang="en-NZ" sz="1600" b="1" dirty="0" smtClean="0"/>
              <a:t>Pull </a:t>
            </a:r>
            <a:r>
              <a:rPr lang="en-NZ" sz="1600" b="1" dirty="0"/>
              <a:t>together and both come up to stand and return to sitting position again</a:t>
            </a:r>
          </a:p>
          <a:p>
            <a:pPr lvl="1" eaLnBrk="1" hangingPunct="1">
              <a:spcAft>
                <a:spcPts val="1200"/>
              </a:spcAft>
              <a:buFont typeface="Arial" charset="0"/>
              <a:buChar char="•"/>
            </a:pPr>
            <a:r>
              <a:rPr lang="en-NZ" sz="1600" b="1" dirty="0" smtClean="0"/>
              <a:t>Try </a:t>
            </a:r>
            <a:r>
              <a:rPr lang="en-NZ" sz="1600" b="1" dirty="0"/>
              <a:t>the same activity in </a:t>
            </a:r>
            <a:r>
              <a:rPr lang="en-NZ" sz="1600" b="1" dirty="0" smtClean="0"/>
              <a:t>groups</a:t>
            </a: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36929518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In pairs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Sit </a:t>
            </a:r>
            <a:r>
              <a:rPr lang="en-NZ" sz="1600" b="1" dirty="0"/>
              <a:t>back-to-back, knees at chest</a:t>
            </a:r>
          </a:p>
          <a:p>
            <a:pPr lvl="1" eaLnBrk="1" hangingPunct="1">
              <a:spcAft>
                <a:spcPts val="1200"/>
              </a:spcAft>
              <a:buFont typeface="Arial" charset="0"/>
              <a:buChar char="•"/>
            </a:pPr>
            <a:r>
              <a:rPr lang="en-NZ" sz="1600" b="1" dirty="0" smtClean="0"/>
              <a:t>Link </a:t>
            </a:r>
            <a:r>
              <a:rPr lang="en-NZ" sz="1600" b="1" dirty="0"/>
              <a:t>elbows and on ‘go’, without moving feet, push against each other to stand</a:t>
            </a:r>
          </a:p>
          <a:p>
            <a:pPr lvl="1" eaLnBrk="1" hangingPunct="1">
              <a:spcAft>
                <a:spcPts val="1200"/>
              </a:spcAft>
              <a:buFont typeface="Arial" charset="0"/>
              <a:buChar char="•"/>
            </a:pPr>
            <a:r>
              <a:rPr lang="en-NZ" sz="1600" b="1" dirty="0" smtClean="0"/>
              <a:t>Sit </a:t>
            </a:r>
            <a:r>
              <a:rPr lang="en-NZ" sz="1600" b="1" dirty="0"/>
              <a:t>down again with elbows linked</a:t>
            </a:r>
          </a:p>
          <a:p>
            <a:pPr lvl="1" eaLnBrk="1" hangingPunct="1">
              <a:spcAft>
                <a:spcPts val="1200"/>
              </a:spcAft>
              <a:buFont typeface="Arial" charset="0"/>
              <a:buChar char="•"/>
            </a:pPr>
            <a:r>
              <a:rPr lang="en-NZ" sz="1600" b="1" dirty="0" smtClean="0"/>
              <a:t>Work </a:t>
            </a:r>
            <a:r>
              <a:rPr lang="en-NZ" sz="1600" b="1" dirty="0"/>
              <a:t>in groups to do the same activity</a:t>
            </a:r>
          </a:p>
          <a:p>
            <a:pPr lvl="1"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37826377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In pairs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6075" lvl="1" indent="0" eaLnBrk="1" hangingPunct="1">
              <a:spcAft>
                <a:spcPts val="1200"/>
              </a:spcAft>
            </a:pPr>
            <a:r>
              <a:rPr lang="en-NZ" sz="1600" b="1" dirty="0"/>
              <a:t>Make a mirror image </a:t>
            </a:r>
            <a:r>
              <a:rPr lang="en-NZ" sz="1600" b="1" dirty="0" smtClean="0"/>
              <a:t>by:</a:t>
            </a:r>
            <a:endParaRPr lang="en-NZ" sz="1600" b="1" dirty="0"/>
          </a:p>
          <a:p>
            <a:pPr lvl="1" eaLnBrk="1" hangingPunct="1">
              <a:spcAft>
                <a:spcPts val="1200"/>
              </a:spcAft>
              <a:buFont typeface="Arial" charset="0"/>
              <a:buChar char="•"/>
            </a:pPr>
            <a:r>
              <a:rPr lang="en-NZ" sz="1600" b="1" dirty="0" smtClean="0"/>
              <a:t>standing </a:t>
            </a:r>
            <a:r>
              <a:rPr lang="en-NZ" sz="1600" b="1" dirty="0"/>
              <a:t>facing one another</a:t>
            </a:r>
          </a:p>
          <a:p>
            <a:pPr lvl="1" eaLnBrk="1" hangingPunct="1">
              <a:spcAft>
                <a:spcPts val="1200"/>
              </a:spcAft>
              <a:buFont typeface="Arial" charset="0"/>
              <a:buChar char="•"/>
            </a:pPr>
            <a:r>
              <a:rPr lang="en-NZ" sz="1600" b="1" dirty="0"/>
              <a:t>o</a:t>
            </a:r>
            <a:r>
              <a:rPr lang="en-NZ" sz="1600" b="1" dirty="0" smtClean="0"/>
              <a:t>ne </a:t>
            </a:r>
            <a:r>
              <a:rPr lang="en-NZ" sz="1600" b="1" dirty="0"/>
              <a:t>person moves their hands with their palms facing the other person</a:t>
            </a:r>
          </a:p>
          <a:p>
            <a:pPr lvl="1" eaLnBrk="1" hangingPunct="1">
              <a:spcAft>
                <a:spcPts val="1200"/>
              </a:spcAft>
              <a:buFont typeface="Arial" charset="0"/>
              <a:buChar char="•"/>
            </a:pPr>
            <a:r>
              <a:rPr lang="en-NZ" sz="1600" b="1" dirty="0"/>
              <a:t>t</a:t>
            </a:r>
            <a:r>
              <a:rPr lang="en-NZ" sz="1600" b="1" dirty="0" smtClean="0"/>
              <a:t>he </a:t>
            </a:r>
            <a:r>
              <a:rPr lang="en-NZ" sz="1600" b="1" dirty="0"/>
              <a:t>other person mirrors the actions </a:t>
            </a:r>
          </a:p>
          <a:p>
            <a:pPr lvl="1" eaLnBrk="1" hangingPunct="1">
              <a:spcAft>
                <a:spcPts val="1200"/>
              </a:spcAft>
              <a:buFont typeface="Arial" charset="0"/>
              <a:buChar char="•"/>
            </a:pPr>
            <a:r>
              <a:rPr lang="en-NZ" sz="1600" b="1" dirty="0"/>
              <a:t>c</a:t>
            </a:r>
            <a:r>
              <a:rPr lang="en-NZ" sz="1600" b="1" dirty="0" smtClean="0"/>
              <a:t>hange </a:t>
            </a:r>
            <a:r>
              <a:rPr lang="en-NZ" sz="1600" b="1" dirty="0"/>
              <a:t>roles</a:t>
            </a:r>
          </a:p>
          <a:p>
            <a:pPr lvl="1" eaLnBrk="1" hangingPunct="1">
              <a:spcAft>
                <a:spcPts val="1200"/>
              </a:spcAft>
              <a:buFont typeface="Arial" charset="0"/>
              <a:buChar char="•"/>
            </a:pPr>
            <a:r>
              <a:rPr lang="en-NZ" sz="1600" b="1" dirty="0"/>
              <a:t>t</a:t>
            </a:r>
            <a:r>
              <a:rPr lang="en-NZ" sz="1600" b="1" dirty="0" smtClean="0"/>
              <a:t>ry </a:t>
            </a:r>
            <a:r>
              <a:rPr lang="en-NZ" sz="1600" b="1" dirty="0"/>
              <a:t>moving other parts of the </a:t>
            </a:r>
            <a:r>
              <a:rPr lang="en-NZ" sz="1600" b="1" dirty="0" smtClean="0"/>
              <a:t>body</a:t>
            </a: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2579688"/>
            <a:ext cx="1771650" cy="3009900"/>
          </a:xfrm>
          <a:prstGeom prst="rect">
            <a:avLst/>
          </a:prstGeom>
        </p:spPr>
      </p:pic>
    </p:spTree>
    <p:extLst>
      <p:ext uri="{BB962C8B-B14F-4D97-AF65-F5344CB8AC3E}">
        <p14:creationId xmlns:p14="http://schemas.microsoft.com/office/powerpoint/2010/main" val="20248057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In small groups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Move </a:t>
            </a:r>
            <a:r>
              <a:rPr lang="en-NZ" sz="1600" b="1" dirty="0"/>
              <a:t>freely around a chosen area</a:t>
            </a:r>
          </a:p>
          <a:p>
            <a:pPr lvl="1" eaLnBrk="1" hangingPunct="1">
              <a:spcAft>
                <a:spcPts val="1200"/>
              </a:spcAft>
              <a:buFont typeface="Arial" charset="0"/>
              <a:buChar char="•"/>
            </a:pPr>
            <a:r>
              <a:rPr lang="en-NZ" sz="1600" b="1" dirty="0" smtClean="0"/>
              <a:t>On </a:t>
            </a:r>
            <a:r>
              <a:rPr lang="en-NZ" sz="1600" b="1" dirty="0"/>
              <a:t>a signal make groups of three</a:t>
            </a:r>
          </a:p>
          <a:p>
            <a:pPr lvl="1" eaLnBrk="1" hangingPunct="1">
              <a:spcAft>
                <a:spcPts val="1200"/>
              </a:spcAft>
              <a:buFont typeface="Arial" charset="0"/>
              <a:buChar char="•"/>
            </a:pPr>
            <a:r>
              <a:rPr lang="en-NZ" sz="1600" b="1" dirty="0" smtClean="0"/>
              <a:t>Make </a:t>
            </a:r>
            <a:r>
              <a:rPr lang="en-NZ" sz="1600" b="1" dirty="0"/>
              <a:t>the letter that the caller indicates using your bodies (E, T, H, K, L, M, N, F, V, Z, and O all work well)</a:t>
            </a:r>
          </a:p>
          <a:p>
            <a:pPr lvl="1" eaLnBrk="1" hangingPunct="1">
              <a:spcAft>
                <a:spcPts val="1200"/>
              </a:spcAft>
              <a:buFont typeface="Arial" charset="0"/>
              <a:buChar char="•"/>
            </a:pPr>
            <a:r>
              <a:rPr lang="en-NZ" sz="1600" b="1" dirty="0" smtClean="0"/>
              <a:t>Make </a:t>
            </a:r>
            <a:r>
              <a:rPr lang="en-NZ" sz="1600" b="1" dirty="0"/>
              <a:t>shapes with your bodies that look like</a:t>
            </a:r>
          </a:p>
          <a:p>
            <a:pPr lvl="1" eaLnBrk="1" hangingPunct="1">
              <a:spcAft>
                <a:spcPts val="1200"/>
              </a:spcAft>
              <a:buFont typeface="Arial" charset="0"/>
              <a:buChar char="•"/>
            </a:pPr>
            <a:r>
              <a:rPr lang="en-NZ" sz="1600" b="1" dirty="0" smtClean="0"/>
              <a:t>A </a:t>
            </a:r>
            <a:r>
              <a:rPr lang="en-NZ" sz="1600" b="1" dirty="0"/>
              <a:t>chair</a:t>
            </a:r>
          </a:p>
          <a:p>
            <a:pPr lvl="1" eaLnBrk="1" hangingPunct="1">
              <a:spcAft>
                <a:spcPts val="1200"/>
              </a:spcAft>
              <a:buFont typeface="Arial" charset="0"/>
              <a:buChar char="•"/>
            </a:pPr>
            <a:r>
              <a:rPr lang="en-NZ" sz="1600" b="1" dirty="0" smtClean="0"/>
              <a:t>A </a:t>
            </a:r>
            <a:r>
              <a:rPr lang="en-NZ" sz="1600" b="1" dirty="0"/>
              <a:t>table</a:t>
            </a:r>
          </a:p>
          <a:p>
            <a:pPr lvl="1" eaLnBrk="1" hangingPunct="1">
              <a:spcAft>
                <a:spcPts val="1200"/>
              </a:spcAft>
              <a:buFont typeface="Arial" charset="0"/>
              <a:buChar char="•"/>
            </a:pPr>
            <a:r>
              <a:rPr lang="en-NZ" sz="1600" b="1" dirty="0" smtClean="0"/>
              <a:t>A </a:t>
            </a:r>
            <a:r>
              <a:rPr lang="en-NZ" sz="1600" b="1" dirty="0"/>
              <a:t>bicycle</a:t>
            </a:r>
          </a:p>
          <a:p>
            <a:pPr lvl="1" eaLnBrk="1" hangingPunct="1">
              <a:spcAft>
                <a:spcPts val="1200"/>
              </a:spcAft>
              <a:buFont typeface="Arial" charset="0"/>
              <a:buChar char="•"/>
            </a:pPr>
            <a:r>
              <a:rPr lang="en-NZ" sz="1600" b="1" dirty="0" smtClean="0"/>
              <a:t>A </a:t>
            </a:r>
            <a:r>
              <a:rPr lang="en-NZ" sz="1600" b="1" dirty="0" err="1" smtClean="0"/>
              <a:t>waka</a:t>
            </a: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673746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racquet ball can you…?</a:t>
            </a:r>
          </a:p>
        </p:txBody>
      </p:sp>
      <p:sp>
        <p:nvSpPr>
          <p:cNvPr id="7171" name="Content Placeholder 2"/>
          <p:cNvSpPr txBox="1">
            <a:spLocks/>
          </p:cNvSpPr>
          <p:nvPr/>
        </p:nvSpPr>
        <p:spPr bwMode="auto">
          <a:xfrm>
            <a:off x="827088" y="1341438"/>
            <a:ext cx="7705725" cy="1799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Hold </a:t>
            </a:r>
            <a:r>
              <a:rPr lang="en-NZ" sz="1600" b="1" dirty="0"/>
              <a:t>the racquet like a frying pan and balance a tennis ball on it</a:t>
            </a:r>
          </a:p>
          <a:p>
            <a:pPr lvl="1" eaLnBrk="1" hangingPunct="1">
              <a:spcAft>
                <a:spcPts val="1200"/>
              </a:spcAft>
              <a:buFont typeface="Arial" charset="0"/>
              <a:buChar char="•"/>
            </a:pPr>
            <a:r>
              <a:rPr lang="en-NZ" sz="1600" b="1" dirty="0" smtClean="0"/>
              <a:t>Walk </a:t>
            </a:r>
            <a:r>
              <a:rPr lang="en-NZ" sz="1600" b="1" dirty="0"/>
              <a:t>balancing the ball on the racquet</a:t>
            </a:r>
          </a:p>
          <a:p>
            <a:pPr lvl="1" eaLnBrk="1" hangingPunct="1">
              <a:spcAft>
                <a:spcPts val="1200"/>
              </a:spcAft>
              <a:buFont typeface="Arial" charset="0"/>
              <a:buChar char="•"/>
            </a:pPr>
            <a:r>
              <a:rPr lang="en-NZ" sz="1600" b="1" dirty="0" smtClean="0"/>
              <a:t>Sit </a:t>
            </a:r>
            <a:r>
              <a:rPr lang="en-NZ" sz="1600" b="1" dirty="0"/>
              <a:t>down without letting the ball fall from the racquet</a:t>
            </a:r>
          </a:p>
          <a:p>
            <a:pPr lvl="1" eaLnBrk="1" hangingPunct="1">
              <a:spcAft>
                <a:spcPts val="1200"/>
              </a:spcAft>
              <a:buFont typeface="Arial" charset="0"/>
              <a:buChar char="•"/>
            </a:pPr>
            <a:r>
              <a:rPr lang="en-NZ" sz="1600" b="1" dirty="0" smtClean="0"/>
              <a:t>Turn </a:t>
            </a:r>
            <a:r>
              <a:rPr lang="en-NZ" sz="1600" b="1" dirty="0"/>
              <a:t>around without letting the ball fall from the racquet</a:t>
            </a:r>
          </a:p>
          <a:p>
            <a:pPr lvl="1"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924944"/>
            <a:ext cx="1771650" cy="3009900"/>
          </a:xfrm>
          <a:prstGeom prst="rect">
            <a:avLst/>
          </a:prstGeom>
        </p:spPr>
      </p:pic>
    </p:spTree>
    <p:extLst>
      <p:ext uri="{BB962C8B-B14F-4D97-AF65-F5344CB8AC3E}">
        <p14:creationId xmlns:p14="http://schemas.microsoft.com/office/powerpoint/2010/main" val="41975967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racquet ball can you…?</a:t>
            </a:r>
          </a:p>
        </p:txBody>
      </p:sp>
      <p:sp>
        <p:nvSpPr>
          <p:cNvPr id="7171" name="Content Placeholder 2"/>
          <p:cNvSpPr txBox="1">
            <a:spLocks/>
          </p:cNvSpPr>
          <p:nvPr/>
        </p:nvSpPr>
        <p:spPr bwMode="auto">
          <a:xfrm>
            <a:off x="827584" y="1339851"/>
            <a:ext cx="6697240" cy="3815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Put </a:t>
            </a:r>
            <a:r>
              <a:rPr lang="en-NZ" sz="1600" b="1" dirty="0"/>
              <a:t>the ball on the ground and move it around using the racquet, always keeping the racquet in contact with the ball</a:t>
            </a:r>
          </a:p>
          <a:p>
            <a:pPr lvl="1" eaLnBrk="1" hangingPunct="1">
              <a:spcAft>
                <a:spcPts val="1200"/>
              </a:spcAft>
              <a:buFont typeface="Arial" charset="0"/>
              <a:buChar char="•"/>
            </a:pPr>
            <a:r>
              <a:rPr lang="en-NZ" sz="1600" b="1" dirty="0" smtClean="0"/>
              <a:t>Bounce </a:t>
            </a:r>
            <a:r>
              <a:rPr lang="en-NZ" sz="1600" b="1" dirty="0"/>
              <a:t>the ball on the racquet</a:t>
            </a:r>
          </a:p>
          <a:p>
            <a:pPr lvl="1" eaLnBrk="1" hangingPunct="1">
              <a:spcAft>
                <a:spcPts val="1200"/>
              </a:spcAft>
              <a:buFont typeface="Arial" charset="0"/>
              <a:buChar char="•"/>
            </a:pPr>
            <a:r>
              <a:rPr lang="en-NZ" sz="1600" b="1" dirty="0" smtClean="0"/>
              <a:t>Hit </a:t>
            </a:r>
            <a:r>
              <a:rPr lang="en-NZ" sz="1600" b="1" dirty="0"/>
              <a:t>the ball up with the racquet and catch the ball with your other hand</a:t>
            </a:r>
          </a:p>
          <a:p>
            <a:pPr lvl="1" eaLnBrk="1" hangingPunct="1">
              <a:spcAft>
                <a:spcPts val="1200"/>
              </a:spcAft>
              <a:buFont typeface="Arial" charset="0"/>
              <a:buChar char="•"/>
            </a:pPr>
            <a:r>
              <a:rPr lang="en-NZ" sz="1600" b="1" dirty="0" smtClean="0"/>
              <a:t>Hit </a:t>
            </a:r>
            <a:r>
              <a:rPr lang="en-NZ" sz="1600" b="1" dirty="0"/>
              <a:t>the ball in the air let it bounce once and then catch it with your other hand</a:t>
            </a:r>
          </a:p>
          <a:p>
            <a:pPr lvl="1"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3309975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ball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6075" lvl="1" indent="0" eaLnBrk="1" hangingPunct="1">
              <a:spcAft>
                <a:spcPts val="1200"/>
              </a:spcAft>
            </a:pPr>
            <a:r>
              <a:rPr lang="en-NZ" sz="1600" b="1" dirty="0" smtClean="0"/>
              <a:t>In </a:t>
            </a:r>
            <a:r>
              <a:rPr lang="en-NZ" sz="1600" b="1" dirty="0"/>
              <a:t>pairs</a:t>
            </a:r>
          </a:p>
          <a:p>
            <a:pPr lvl="1" eaLnBrk="1" hangingPunct="1">
              <a:spcAft>
                <a:spcPts val="1200"/>
              </a:spcAft>
              <a:buFont typeface="Arial" charset="0"/>
              <a:buChar char="•"/>
            </a:pPr>
            <a:r>
              <a:rPr lang="en-NZ" sz="1600" b="1" dirty="0" smtClean="0"/>
              <a:t>Pass </a:t>
            </a:r>
            <a:r>
              <a:rPr lang="en-NZ" sz="1600" b="1" dirty="0"/>
              <a:t>the ball between each other and take turns calling out each letter in the alphabet</a:t>
            </a:r>
          </a:p>
          <a:p>
            <a:pPr lvl="1" eaLnBrk="1" hangingPunct="1">
              <a:spcAft>
                <a:spcPts val="1200"/>
              </a:spcAft>
              <a:buFont typeface="Arial" charset="0"/>
              <a:buChar char="•"/>
            </a:pPr>
            <a:r>
              <a:rPr lang="en-NZ" sz="1600" b="1" dirty="0" smtClean="0"/>
              <a:t>Practice </a:t>
            </a:r>
            <a:r>
              <a:rPr lang="en-NZ" sz="1600" b="1" dirty="0"/>
              <a:t>your spelling words as you throw and catch</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27336321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skipping rope can you…?</a:t>
            </a:r>
          </a:p>
        </p:txBody>
      </p:sp>
      <p:sp>
        <p:nvSpPr>
          <p:cNvPr id="7171" name="Content Placeholder 2"/>
          <p:cNvSpPr txBox="1">
            <a:spLocks/>
          </p:cNvSpPr>
          <p:nvPr/>
        </p:nvSpPr>
        <p:spPr bwMode="auto">
          <a:xfrm>
            <a:off x="3707904" y="1340768"/>
            <a:ext cx="3384376"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Make </a:t>
            </a:r>
            <a:r>
              <a:rPr lang="en-NZ" sz="1600" b="1" dirty="0"/>
              <a:t>a circle </a:t>
            </a:r>
          </a:p>
          <a:p>
            <a:pPr lvl="1" eaLnBrk="1" hangingPunct="1">
              <a:spcAft>
                <a:spcPts val="1200"/>
              </a:spcAft>
              <a:buFont typeface="Arial" charset="0"/>
              <a:buChar char="•"/>
            </a:pPr>
            <a:r>
              <a:rPr lang="en-NZ" sz="1600" b="1" dirty="0" smtClean="0"/>
              <a:t>Make </a:t>
            </a:r>
            <a:r>
              <a:rPr lang="en-NZ" sz="1600" b="1" dirty="0"/>
              <a:t>a square </a:t>
            </a:r>
          </a:p>
          <a:p>
            <a:pPr lvl="1" eaLnBrk="1" hangingPunct="1">
              <a:spcAft>
                <a:spcPts val="1200"/>
              </a:spcAft>
              <a:buFont typeface="Arial" charset="0"/>
              <a:buChar char="•"/>
            </a:pPr>
            <a:r>
              <a:rPr lang="en-NZ" sz="1600" b="1" dirty="0" smtClean="0"/>
              <a:t>Make </a:t>
            </a:r>
            <a:r>
              <a:rPr lang="en-NZ" sz="1600" b="1" dirty="0"/>
              <a:t>a triangle </a:t>
            </a:r>
          </a:p>
          <a:p>
            <a:pPr lvl="1" eaLnBrk="1" hangingPunct="1">
              <a:spcAft>
                <a:spcPts val="1200"/>
              </a:spcAft>
              <a:buFont typeface="Arial" charset="0"/>
              <a:buChar char="•"/>
            </a:pPr>
            <a:r>
              <a:rPr lang="en-NZ" sz="1600" b="1" dirty="0" smtClean="0"/>
              <a:t>Make </a:t>
            </a:r>
            <a:r>
              <a:rPr lang="en-NZ" sz="1600" b="1" dirty="0"/>
              <a:t>a rectangle </a:t>
            </a:r>
          </a:p>
          <a:p>
            <a:pPr lvl="1" eaLnBrk="1" hangingPunct="1">
              <a:spcAft>
                <a:spcPts val="1200"/>
              </a:spcAft>
              <a:buFont typeface="Arial" charset="0"/>
              <a:buChar char="•"/>
            </a:pPr>
            <a:r>
              <a:rPr lang="en-NZ" sz="1600" b="1" dirty="0" smtClean="0"/>
              <a:t>Make </a:t>
            </a:r>
            <a:r>
              <a:rPr lang="en-NZ" sz="1600" b="1" dirty="0"/>
              <a:t>a parallelogram </a:t>
            </a:r>
          </a:p>
          <a:p>
            <a:pPr lvl="1" eaLnBrk="1" hangingPunct="1">
              <a:spcAft>
                <a:spcPts val="1200"/>
              </a:spcAft>
              <a:buFont typeface="Arial" charset="0"/>
              <a:buChar char="•"/>
            </a:pPr>
            <a:r>
              <a:rPr lang="en-NZ" sz="1600" b="1" dirty="0" smtClean="0"/>
              <a:t>Make </a:t>
            </a:r>
            <a:r>
              <a:rPr lang="en-NZ" sz="1600" b="1" dirty="0"/>
              <a:t>a pentagon </a:t>
            </a:r>
          </a:p>
          <a:p>
            <a:pPr lvl="1" eaLnBrk="1" hangingPunct="1">
              <a:spcAft>
                <a:spcPts val="1200"/>
              </a:spcAft>
              <a:buFont typeface="Arial" charset="0"/>
              <a:buChar char="•"/>
            </a:pPr>
            <a:r>
              <a:rPr lang="en-NZ" sz="1600" b="1" dirty="0" smtClean="0"/>
              <a:t>Make </a:t>
            </a:r>
            <a:r>
              <a:rPr lang="en-NZ" sz="1600" b="1" dirty="0"/>
              <a:t>an octagon </a:t>
            </a:r>
          </a:p>
          <a:p>
            <a:pPr lvl="1" eaLnBrk="1" hangingPunct="1">
              <a:spcAft>
                <a:spcPts val="1200"/>
              </a:spcAft>
              <a:buFont typeface="Arial" charset="0"/>
              <a:buChar char="•"/>
            </a:pPr>
            <a:r>
              <a:rPr lang="en-NZ" sz="1600" b="1" dirty="0" smtClean="0"/>
              <a:t>Make </a:t>
            </a:r>
            <a:r>
              <a:rPr lang="en-NZ" sz="1600" b="1" dirty="0"/>
              <a:t>a semicircle </a:t>
            </a:r>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4525" y="1427212"/>
            <a:ext cx="1771650" cy="3009900"/>
          </a:xfrm>
          <a:prstGeom prst="rect">
            <a:avLst/>
          </a:prstGeom>
        </p:spPr>
      </p:pic>
    </p:spTree>
    <p:extLst>
      <p:ext uri="{BB962C8B-B14F-4D97-AF65-F5344CB8AC3E}">
        <p14:creationId xmlns:p14="http://schemas.microsoft.com/office/powerpoint/2010/main" val="39319223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balloon can you…?</a:t>
            </a:r>
          </a:p>
        </p:txBody>
      </p:sp>
      <p:sp>
        <p:nvSpPr>
          <p:cNvPr id="7171" name="Content Placeholder 2"/>
          <p:cNvSpPr txBox="1">
            <a:spLocks/>
          </p:cNvSpPr>
          <p:nvPr/>
        </p:nvSpPr>
        <p:spPr bwMode="auto">
          <a:xfrm>
            <a:off x="827089" y="1341438"/>
            <a:ext cx="3816919"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Tap </a:t>
            </a:r>
            <a:r>
              <a:rPr lang="en-NZ" sz="1600" b="1" dirty="0"/>
              <a:t>the balloon with one hand to a destination</a:t>
            </a:r>
          </a:p>
          <a:p>
            <a:pPr lvl="1" eaLnBrk="1" hangingPunct="1">
              <a:spcAft>
                <a:spcPts val="1200"/>
              </a:spcAft>
              <a:buFont typeface="Arial" charset="0"/>
              <a:buChar char="•"/>
            </a:pPr>
            <a:r>
              <a:rPr lang="en-NZ" sz="1600" b="1" dirty="0" smtClean="0"/>
              <a:t>With </a:t>
            </a:r>
            <a:r>
              <a:rPr lang="en-NZ" sz="1600" b="1" dirty="0"/>
              <a:t>both hands behind your back, use other body parts to tap the balloon to a </a:t>
            </a:r>
            <a:r>
              <a:rPr lang="en-NZ" sz="1600" b="1" dirty="0" smtClean="0"/>
              <a:t>destination</a:t>
            </a:r>
            <a:endParaRPr lang="en-NZ" sz="1600" b="1" dirty="0"/>
          </a:p>
          <a:p>
            <a:pPr lvl="1" eaLnBrk="1" hangingPunct="1">
              <a:spcAft>
                <a:spcPts val="1200"/>
              </a:spcAft>
              <a:buFont typeface="Arial" charset="0"/>
              <a:buChar char="•"/>
            </a:pPr>
            <a:r>
              <a:rPr lang="en-NZ" sz="1600" b="1" dirty="0" smtClean="0"/>
              <a:t>Tap </a:t>
            </a:r>
            <a:r>
              <a:rPr lang="en-NZ" sz="1600" b="1" dirty="0"/>
              <a:t>two balloons alternately to a destination without the balloons touching the ground</a:t>
            </a:r>
          </a:p>
          <a:p>
            <a:pPr lvl="1" eaLnBrk="1" hangingPunct="1">
              <a:spcAft>
                <a:spcPts val="1200"/>
              </a:spcAft>
              <a:buFont typeface="Arial" charset="0"/>
              <a:buChar char="•"/>
            </a:pPr>
            <a:r>
              <a:rPr lang="en-NZ" sz="1600" b="1" dirty="0" smtClean="0"/>
              <a:t>Do </a:t>
            </a:r>
            <a:r>
              <a:rPr lang="en-NZ" sz="1600" b="1" dirty="0"/>
              <a:t>the same thing with one hand behind your back </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1427212"/>
            <a:ext cx="1771650" cy="3009900"/>
          </a:xfrm>
          <a:prstGeom prst="rect">
            <a:avLst/>
          </a:prstGeom>
        </p:spPr>
      </p:pic>
    </p:spTree>
    <p:extLst>
      <p:ext uri="{BB962C8B-B14F-4D97-AF65-F5344CB8AC3E}">
        <p14:creationId xmlns:p14="http://schemas.microsoft.com/office/powerpoint/2010/main" val="13585724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rope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Walk </a:t>
            </a:r>
            <a:r>
              <a:rPr lang="en-NZ" sz="1600" b="1" dirty="0"/>
              <a:t>along the rope</a:t>
            </a:r>
          </a:p>
          <a:p>
            <a:pPr lvl="1" eaLnBrk="1" hangingPunct="1">
              <a:spcAft>
                <a:spcPts val="1200"/>
              </a:spcAft>
              <a:buFont typeface="Arial" charset="0"/>
              <a:buChar char="•"/>
            </a:pPr>
            <a:r>
              <a:rPr lang="en-NZ" sz="1600" b="1" dirty="0" smtClean="0"/>
              <a:t>Walk </a:t>
            </a:r>
            <a:r>
              <a:rPr lang="en-NZ" sz="1600" b="1" dirty="0"/>
              <a:t>backwards along the rope</a:t>
            </a:r>
          </a:p>
          <a:p>
            <a:pPr lvl="1" eaLnBrk="1" hangingPunct="1">
              <a:spcAft>
                <a:spcPts val="1200"/>
              </a:spcAft>
              <a:buFont typeface="Arial" charset="0"/>
              <a:buChar char="•"/>
            </a:pPr>
            <a:r>
              <a:rPr lang="en-NZ" sz="1600" b="1" dirty="0" smtClean="0"/>
              <a:t>Jump </a:t>
            </a:r>
            <a:r>
              <a:rPr lang="en-NZ" sz="1600" b="1" dirty="0"/>
              <a:t>from side-to-side along the rope</a:t>
            </a:r>
          </a:p>
          <a:p>
            <a:pPr lvl="1" eaLnBrk="1" hangingPunct="1">
              <a:spcAft>
                <a:spcPts val="1200"/>
              </a:spcAft>
              <a:buFont typeface="Arial" charset="0"/>
              <a:buChar char="•"/>
            </a:pPr>
            <a:r>
              <a:rPr lang="en-NZ" sz="1600" b="1" dirty="0" smtClean="0"/>
              <a:t>Criss-cross </a:t>
            </a:r>
            <a:r>
              <a:rPr lang="en-NZ" sz="1600" b="1" dirty="0"/>
              <a:t>walk along the rope. Start standing on one side of the rope and cross outside foot over top of rope so as legs are crossed, continue to do this alternating feet crossing the rope, feet do not touch the rope</a:t>
            </a:r>
          </a:p>
          <a:p>
            <a:pPr lvl="1" eaLnBrk="1" hangingPunct="1">
              <a:spcAft>
                <a:spcPts val="1200"/>
              </a:spcAft>
              <a:buFont typeface="Arial" charset="0"/>
              <a:buChar char="•"/>
            </a:pPr>
            <a:r>
              <a:rPr lang="en-NZ" sz="1600" b="1" dirty="0" smtClean="0"/>
              <a:t>Incorporate </a:t>
            </a:r>
            <a:r>
              <a:rPr lang="en-NZ" sz="1600" b="1" dirty="0"/>
              <a:t>right hand touching left leg as it crosses the rope and left hand touching right leg as it crosses the rope </a:t>
            </a:r>
          </a:p>
          <a:p>
            <a:pPr lvl="1" eaLnBrk="1" hangingPunct="1">
              <a:spcAft>
                <a:spcPts val="1200"/>
              </a:spcAft>
              <a:buFont typeface="Arial" charset="0"/>
              <a:buChar char="•"/>
            </a:pPr>
            <a:endParaRPr lang="en-NZ" sz="1600" b="1" dirty="0"/>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241340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rope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Carry </a:t>
            </a:r>
            <a:r>
              <a:rPr lang="en-NZ" sz="1600" b="1" dirty="0"/>
              <a:t>a beanbag on your head as you walk along the rope</a:t>
            </a:r>
          </a:p>
          <a:p>
            <a:pPr lvl="1" eaLnBrk="1" hangingPunct="1">
              <a:spcAft>
                <a:spcPts val="1200"/>
              </a:spcAft>
              <a:buFont typeface="Arial" charset="0"/>
              <a:buChar char="•"/>
            </a:pPr>
            <a:r>
              <a:rPr lang="en-NZ" sz="1600" b="1" dirty="0" smtClean="0"/>
              <a:t>Carry </a:t>
            </a:r>
            <a:r>
              <a:rPr lang="en-NZ" sz="1600" b="1" dirty="0"/>
              <a:t>a beanbag between your knees as you jump across the rope</a:t>
            </a:r>
          </a:p>
          <a:p>
            <a:pPr lvl="1" eaLnBrk="1" hangingPunct="1">
              <a:spcAft>
                <a:spcPts val="1200"/>
              </a:spcAft>
              <a:buFont typeface="Arial" charset="0"/>
              <a:buChar char="•"/>
            </a:pPr>
            <a:r>
              <a:rPr lang="en-NZ" sz="1600" b="1" dirty="0" smtClean="0"/>
              <a:t>Make </a:t>
            </a:r>
            <a:r>
              <a:rPr lang="en-NZ" sz="1600" b="1" dirty="0"/>
              <a:t>a letter of the alphabet or a number with your rope</a:t>
            </a:r>
          </a:p>
          <a:p>
            <a:pPr lvl="1" eaLnBrk="1" hangingPunct="1">
              <a:spcAft>
                <a:spcPts val="1200"/>
              </a:spcAft>
              <a:buFont typeface="Arial" charset="0"/>
              <a:buChar char="•"/>
            </a:pPr>
            <a:r>
              <a:rPr lang="en-NZ" sz="1600" b="1" dirty="0" smtClean="0"/>
              <a:t>Walk </a:t>
            </a:r>
            <a:r>
              <a:rPr lang="en-NZ" sz="1600" b="1" dirty="0"/>
              <a:t>on your hands and feet either side of the rope without touching </a:t>
            </a:r>
            <a:r>
              <a:rPr lang="en-NZ" sz="1600" b="1" dirty="0" smtClean="0"/>
              <a:t>it</a:t>
            </a:r>
            <a:endParaRPr lang="en-NZ" sz="1600" b="1" dirty="0"/>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18692744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normAutofit fontScale="90000"/>
          </a:bodyPr>
          <a:lstStyle/>
          <a:p>
            <a:pPr eaLnBrk="1" hangingPunct="1"/>
            <a:r>
              <a:rPr lang="en-NZ" dirty="0" smtClean="0"/>
              <a:t>With different coloured balloons</a:t>
            </a:r>
            <a:br>
              <a:rPr lang="en-NZ" dirty="0" smtClean="0"/>
            </a:br>
            <a:r>
              <a:rPr lang="en-NZ" dirty="0" smtClean="0"/>
              <a:t>can you…?</a:t>
            </a:r>
          </a:p>
        </p:txBody>
      </p:sp>
      <p:sp>
        <p:nvSpPr>
          <p:cNvPr id="7171" name="Content Placeholder 2"/>
          <p:cNvSpPr txBox="1">
            <a:spLocks/>
          </p:cNvSpPr>
          <p:nvPr/>
        </p:nvSpPr>
        <p:spPr bwMode="auto">
          <a:xfrm>
            <a:off x="2483768" y="1349376"/>
            <a:ext cx="4825032"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Keep </a:t>
            </a:r>
            <a:r>
              <a:rPr lang="en-NZ" sz="1600" b="1" dirty="0"/>
              <a:t>the balloons up in the air without touching the same balloon twice in a row</a:t>
            </a:r>
          </a:p>
          <a:p>
            <a:pPr lvl="1" eaLnBrk="1" hangingPunct="1">
              <a:spcAft>
                <a:spcPts val="1200"/>
              </a:spcAft>
              <a:buFont typeface="Arial" charset="0"/>
              <a:buChar char="•"/>
            </a:pPr>
            <a:r>
              <a:rPr lang="en-NZ" sz="1600" b="1" dirty="0" smtClean="0"/>
              <a:t>Keep </a:t>
            </a:r>
            <a:r>
              <a:rPr lang="en-NZ" sz="1600" b="1" dirty="0"/>
              <a:t>the balloons up in the air using alternate hands when tapping the balloons</a:t>
            </a:r>
          </a:p>
          <a:p>
            <a:pPr lvl="1" eaLnBrk="1" hangingPunct="1">
              <a:spcAft>
                <a:spcPts val="1200"/>
              </a:spcAft>
              <a:buFont typeface="Arial" charset="0"/>
              <a:buChar char="•"/>
            </a:pPr>
            <a:r>
              <a:rPr lang="en-NZ" sz="1600" b="1" dirty="0" smtClean="0"/>
              <a:t>In </a:t>
            </a:r>
            <a:r>
              <a:rPr lang="en-NZ" sz="1600" b="1" dirty="0"/>
              <a:t>groups of five:</a:t>
            </a:r>
          </a:p>
          <a:p>
            <a:pPr lvl="2" eaLnBrk="1" hangingPunct="1">
              <a:spcAft>
                <a:spcPts val="1200"/>
              </a:spcAft>
              <a:buFont typeface="Arial" charset="0"/>
              <a:buChar char="•"/>
            </a:pPr>
            <a:r>
              <a:rPr lang="en-NZ" sz="1600" b="1" dirty="0" smtClean="0"/>
              <a:t>see </a:t>
            </a:r>
            <a:r>
              <a:rPr lang="en-NZ" sz="1600" b="1" dirty="0"/>
              <a:t>how long you can keep a balloon up in the air without letting it touch the ground </a:t>
            </a:r>
          </a:p>
          <a:p>
            <a:pPr lvl="2" eaLnBrk="1" hangingPunct="1">
              <a:spcAft>
                <a:spcPts val="1200"/>
              </a:spcAft>
              <a:buFont typeface="Arial" charset="0"/>
              <a:buChar char="•"/>
            </a:pPr>
            <a:r>
              <a:rPr lang="en-NZ" sz="1600" b="1" dirty="0" smtClean="0"/>
              <a:t>as </a:t>
            </a:r>
            <a:r>
              <a:rPr lang="en-NZ" sz="1600" b="1" dirty="0"/>
              <a:t>you get better add another balloon </a:t>
            </a:r>
          </a:p>
          <a:p>
            <a:pPr lvl="2" eaLnBrk="1" hangingPunct="1">
              <a:spcAft>
                <a:spcPts val="1200"/>
              </a:spcAft>
              <a:buFont typeface="Arial" charset="0"/>
              <a:buChar char="•"/>
            </a:pPr>
            <a:r>
              <a:rPr lang="en-NZ" sz="1600" b="1" dirty="0" smtClean="0"/>
              <a:t>you </a:t>
            </a:r>
            <a:r>
              <a:rPr lang="en-NZ" sz="1600" b="1" dirty="0"/>
              <a:t>may not touch the same balloon twice</a:t>
            </a:r>
          </a:p>
          <a:p>
            <a:pPr lvl="1" eaLnBrk="1" hangingPunct="1">
              <a:spcAft>
                <a:spcPts val="1200"/>
              </a:spcAft>
              <a:buFont typeface="Arial" charset="0"/>
              <a:buChar char="•"/>
            </a:pPr>
            <a:endParaRPr lang="en-NZ" sz="1600" b="1" dirty="0"/>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3329" y="1700808"/>
            <a:ext cx="1771650" cy="3009900"/>
          </a:xfrm>
          <a:prstGeom prst="rect">
            <a:avLst/>
          </a:prstGeom>
        </p:spPr>
      </p:pic>
    </p:spTree>
    <p:extLst>
      <p:ext uri="{BB962C8B-B14F-4D97-AF65-F5344CB8AC3E}">
        <p14:creationId xmlns:p14="http://schemas.microsoft.com/office/powerpoint/2010/main" val="41473274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normAutofit/>
          </a:bodyPr>
          <a:lstStyle/>
          <a:p>
            <a:pPr eaLnBrk="1" hangingPunct="1"/>
            <a:r>
              <a:rPr lang="en-NZ" dirty="0" smtClean="0"/>
              <a:t>In pairs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6075" lvl="1" indent="0" eaLnBrk="1" hangingPunct="1">
              <a:spcAft>
                <a:spcPts val="1200"/>
              </a:spcAft>
            </a:pPr>
            <a:r>
              <a:rPr lang="en-NZ" sz="1600" b="1" dirty="0" smtClean="0"/>
              <a:t>Balance </a:t>
            </a:r>
            <a:r>
              <a:rPr lang="en-NZ" sz="1600" b="1" dirty="0"/>
              <a:t>with a partner</a:t>
            </a:r>
          </a:p>
          <a:p>
            <a:pPr lvl="1" eaLnBrk="1" hangingPunct="1">
              <a:spcAft>
                <a:spcPts val="1200"/>
              </a:spcAft>
              <a:buFont typeface="Arial" charset="0"/>
              <a:buChar char="•"/>
            </a:pPr>
            <a:r>
              <a:rPr lang="en-NZ" sz="1600" b="1" dirty="0" smtClean="0"/>
              <a:t>Stand </a:t>
            </a:r>
            <a:r>
              <a:rPr lang="en-NZ" sz="1600" b="1" dirty="0"/>
              <a:t>upright, one foot forward, palms touching</a:t>
            </a:r>
          </a:p>
          <a:p>
            <a:pPr lvl="1" eaLnBrk="1" hangingPunct="1">
              <a:spcAft>
                <a:spcPts val="1200"/>
              </a:spcAft>
              <a:buFont typeface="Arial" charset="0"/>
              <a:buChar char="•"/>
            </a:pPr>
            <a:r>
              <a:rPr lang="en-NZ" sz="1600" b="1" dirty="0" smtClean="0"/>
              <a:t>On </a:t>
            </a:r>
            <a:r>
              <a:rPr lang="en-NZ" sz="1600" b="1" dirty="0"/>
              <a:t>‘go’ attempt to move your partner off balance</a:t>
            </a:r>
          </a:p>
          <a:p>
            <a:pPr lvl="1" eaLnBrk="1" hangingPunct="1">
              <a:spcAft>
                <a:spcPts val="1200"/>
              </a:spcAft>
              <a:buFont typeface="Arial" charset="0"/>
              <a:buChar char="•"/>
            </a:pPr>
            <a:r>
              <a:rPr lang="en-NZ" sz="1600" b="1" dirty="0" smtClean="0"/>
              <a:t>Take </a:t>
            </a:r>
            <a:r>
              <a:rPr lang="en-NZ" sz="1600" b="1" dirty="0"/>
              <a:t>one or several steps back and lean on each other to maintain balance, then attempt to push each other back up to standing position – feet do not move</a:t>
            </a:r>
          </a:p>
          <a:p>
            <a:pPr lvl="1" eaLnBrk="1" hangingPunct="1">
              <a:spcAft>
                <a:spcPts val="1200"/>
              </a:spcAft>
              <a:buFont typeface="Arial" charset="0"/>
              <a:buChar char="•"/>
            </a:pPr>
            <a:endParaRPr lang="en-NZ" sz="1600" b="1" dirty="0"/>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spTree>
    <p:extLst>
      <p:ext uri="{BB962C8B-B14F-4D97-AF65-F5344CB8AC3E}">
        <p14:creationId xmlns:p14="http://schemas.microsoft.com/office/powerpoint/2010/main" val="32795653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normAutofit/>
          </a:bodyPr>
          <a:lstStyle/>
          <a:p>
            <a:pPr eaLnBrk="1" hangingPunct="1"/>
            <a:r>
              <a:rPr lang="en-NZ" dirty="0" smtClean="0"/>
              <a:t>With a poi can you…?</a:t>
            </a:r>
          </a:p>
        </p:txBody>
      </p:sp>
      <p:sp>
        <p:nvSpPr>
          <p:cNvPr id="7171" name="Content Placeholder 2"/>
          <p:cNvSpPr txBox="1">
            <a:spLocks/>
          </p:cNvSpPr>
          <p:nvPr/>
        </p:nvSpPr>
        <p:spPr bwMode="auto">
          <a:xfrm>
            <a:off x="2771800" y="1341438"/>
            <a:ext cx="3384872" cy="2807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346075" lvl="1" indent="0" eaLnBrk="1" hangingPunct="1">
              <a:spcAft>
                <a:spcPts val="1200"/>
              </a:spcAft>
            </a:pPr>
            <a:r>
              <a:rPr lang="en-NZ" sz="1600" b="1" dirty="0" smtClean="0"/>
              <a:t>Move while swinging the poi:</a:t>
            </a:r>
            <a:endParaRPr lang="en-NZ" sz="1600" b="1" dirty="0"/>
          </a:p>
          <a:p>
            <a:pPr lvl="1" eaLnBrk="1" hangingPunct="1">
              <a:spcAft>
                <a:spcPts val="1200"/>
              </a:spcAft>
              <a:buFont typeface="Arial" charset="0"/>
              <a:buChar char="•"/>
            </a:pPr>
            <a:r>
              <a:rPr lang="en-NZ" sz="1600" b="1" dirty="0" smtClean="0"/>
              <a:t>Forward and backwards</a:t>
            </a:r>
            <a:endParaRPr lang="en-NZ" sz="1600" b="1" dirty="0"/>
          </a:p>
          <a:p>
            <a:pPr lvl="1" eaLnBrk="1" hangingPunct="1">
              <a:spcAft>
                <a:spcPts val="1200"/>
              </a:spcAft>
              <a:buFont typeface="Arial" charset="0"/>
              <a:buChar char="•"/>
            </a:pPr>
            <a:r>
              <a:rPr lang="en-NZ" sz="1600" b="1" dirty="0" smtClean="0"/>
              <a:t>Stamp your feet</a:t>
            </a:r>
          </a:p>
          <a:p>
            <a:pPr lvl="1" eaLnBrk="1" hangingPunct="1">
              <a:spcAft>
                <a:spcPts val="1200"/>
              </a:spcAft>
              <a:buFont typeface="Arial" charset="0"/>
              <a:buChar char="•"/>
            </a:pPr>
            <a:r>
              <a:rPr lang="en-NZ" sz="1600" b="1" dirty="0" smtClean="0"/>
              <a:t>Side step</a:t>
            </a:r>
          </a:p>
          <a:p>
            <a:pPr lvl="1" eaLnBrk="1" hangingPunct="1">
              <a:spcAft>
                <a:spcPts val="1200"/>
              </a:spcAft>
              <a:buFont typeface="Arial" charset="0"/>
              <a:buChar char="•"/>
            </a:pPr>
            <a:r>
              <a:rPr lang="en-NZ" sz="1600" b="1" dirty="0" smtClean="0"/>
              <a:t>Bob up and down</a:t>
            </a:r>
          </a:p>
          <a:p>
            <a:pPr lvl="1" eaLnBrk="1" hangingPunct="1">
              <a:spcAft>
                <a:spcPts val="1200"/>
              </a:spcAft>
              <a:buFont typeface="Arial" charset="0"/>
              <a:buChar char="•"/>
            </a:pPr>
            <a:r>
              <a:rPr lang="en-NZ" sz="1600" b="1" dirty="0" smtClean="0"/>
              <a:t>Turn around</a:t>
            </a:r>
            <a:endParaRPr lang="en-NZ" sz="1600" b="1" dirty="0"/>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142" y="1325464"/>
            <a:ext cx="1771650" cy="3009900"/>
          </a:xfrm>
          <a:prstGeom prst="rect">
            <a:avLst/>
          </a:prstGeom>
        </p:spPr>
      </p:pic>
    </p:spTree>
    <p:extLst>
      <p:ext uri="{BB962C8B-B14F-4D97-AF65-F5344CB8AC3E}">
        <p14:creationId xmlns:p14="http://schemas.microsoft.com/office/powerpoint/2010/main" val="19752385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Can you balance by yourself on…?</a:t>
            </a:r>
          </a:p>
        </p:txBody>
      </p:sp>
      <p:sp>
        <p:nvSpPr>
          <p:cNvPr id="7171" name="Content Placeholder 2"/>
          <p:cNvSpPr txBox="1">
            <a:spLocks/>
          </p:cNvSpPr>
          <p:nvPr/>
        </p:nvSpPr>
        <p:spPr bwMode="auto">
          <a:xfrm>
            <a:off x="827089" y="1557462"/>
            <a:ext cx="3600896" cy="2447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One </a:t>
            </a:r>
            <a:r>
              <a:rPr lang="en-NZ" sz="1600" b="1" dirty="0"/>
              <a:t>foot</a:t>
            </a:r>
          </a:p>
          <a:p>
            <a:pPr lvl="1" eaLnBrk="1" hangingPunct="1">
              <a:spcAft>
                <a:spcPts val="1200"/>
              </a:spcAft>
              <a:buFont typeface="Arial" charset="0"/>
              <a:buChar char="•"/>
            </a:pPr>
            <a:r>
              <a:rPr lang="en-NZ" sz="1600" b="1" dirty="0" smtClean="0"/>
              <a:t>One </a:t>
            </a:r>
            <a:r>
              <a:rPr lang="en-NZ" sz="1600" b="1" dirty="0"/>
              <a:t>foot, one hand</a:t>
            </a:r>
          </a:p>
          <a:p>
            <a:pPr lvl="1" eaLnBrk="1" hangingPunct="1">
              <a:spcAft>
                <a:spcPts val="1200"/>
              </a:spcAft>
              <a:buFont typeface="Arial" charset="0"/>
              <a:buChar char="•"/>
            </a:pPr>
            <a:r>
              <a:rPr lang="en-NZ" sz="1600" b="1" dirty="0" smtClean="0"/>
              <a:t>Your </a:t>
            </a:r>
            <a:r>
              <a:rPr lang="en-NZ" sz="1600" b="1" dirty="0"/>
              <a:t>bottom</a:t>
            </a:r>
          </a:p>
          <a:p>
            <a:pPr lvl="1" eaLnBrk="1" hangingPunct="1">
              <a:spcAft>
                <a:spcPts val="1200"/>
              </a:spcAft>
              <a:buFont typeface="Arial" charset="0"/>
              <a:buChar char="•"/>
            </a:pPr>
            <a:r>
              <a:rPr lang="en-NZ" sz="1600" b="1" dirty="0" smtClean="0"/>
              <a:t>Two </a:t>
            </a:r>
            <a:r>
              <a:rPr lang="en-NZ" sz="1600" b="1" dirty="0"/>
              <a:t>feet and your bottom</a:t>
            </a:r>
          </a:p>
          <a:p>
            <a:pPr lvl="1" eaLnBrk="1" hangingPunct="1">
              <a:spcAft>
                <a:spcPts val="1200"/>
              </a:spcAft>
              <a:buFont typeface="Arial" charset="0"/>
              <a:buChar char="•"/>
            </a:pPr>
            <a:r>
              <a:rPr lang="en-NZ" sz="1600" b="1" dirty="0" smtClean="0"/>
              <a:t>Two </a:t>
            </a:r>
            <a:r>
              <a:rPr lang="en-NZ" sz="1600" b="1" dirty="0"/>
              <a:t>hands, one foot, one knee</a:t>
            </a:r>
          </a:p>
          <a:p>
            <a:pPr lvl="1" eaLnBrk="1" hangingPunct="1">
              <a:spcAft>
                <a:spcPts val="1200"/>
              </a:spcAft>
              <a:buFont typeface="Arial" charset="0"/>
              <a:buChar char="•"/>
            </a:pPr>
            <a:r>
              <a:rPr lang="en-NZ" sz="1600" b="1" dirty="0" smtClean="0"/>
              <a:t>Two </a:t>
            </a:r>
            <a:r>
              <a:rPr lang="en-NZ" sz="1600" b="1" dirty="0"/>
              <a:t>hands, two </a:t>
            </a:r>
            <a:r>
              <a:rPr lang="en-NZ" sz="1600" b="1" dirty="0" smtClean="0"/>
              <a:t>feet</a:t>
            </a:r>
            <a:endParaRPr lang="en-NZ" sz="1600" b="1"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485" y="1412776"/>
            <a:ext cx="1771650" cy="3009900"/>
          </a:xfrm>
          <a:prstGeom prst="rect">
            <a:avLst/>
          </a:prstGeom>
        </p:spPr>
      </p:pic>
    </p:spTree>
    <p:extLst>
      <p:ext uri="{BB962C8B-B14F-4D97-AF65-F5344CB8AC3E}">
        <p14:creationId xmlns:p14="http://schemas.microsoft.com/office/powerpoint/2010/main" val="128458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ribbon can you…?</a:t>
            </a:r>
          </a:p>
        </p:txBody>
      </p:sp>
      <p:sp>
        <p:nvSpPr>
          <p:cNvPr id="7171" name="Content Placeholder 2"/>
          <p:cNvSpPr txBox="1">
            <a:spLocks/>
          </p:cNvSpPr>
          <p:nvPr/>
        </p:nvSpPr>
        <p:spPr bwMode="auto">
          <a:xfrm>
            <a:off x="539553" y="1341438"/>
            <a:ext cx="4320480"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Use </a:t>
            </a:r>
            <a:r>
              <a:rPr lang="en-NZ" sz="1600" b="1" dirty="0"/>
              <a:t>your right hand and pretend to:            </a:t>
            </a:r>
          </a:p>
          <a:p>
            <a:pPr lvl="2" eaLnBrk="1" hangingPunct="1">
              <a:spcAft>
                <a:spcPts val="1200"/>
              </a:spcAft>
              <a:buFont typeface="Arial" charset="0"/>
              <a:buChar char="•"/>
            </a:pPr>
            <a:r>
              <a:rPr lang="en-NZ" sz="1600" b="1" dirty="0" smtClean="0"/>
              <a:t>paint </a:t>
            </a:r>
            <a:r>
              <a:rPr lang="en-NZ" sz="1600" b="1" dirty="0"/>
              <a:t>the walls</a:t>
            </a:r>
          </a:p>
          <a:p>
            <a:pPr lvl="2" eaLnBrk="1" hangingPunct="1">
              <a:spcAft>
                <a:spcPts val="1200"/>
              </a:spcAft>
              <a:buFont typeface="Arial" charset="0"/>
              <a:buChar char="•"/>
            </a:pPr>
            <a:r>
              <a:rPr lang="en-NZ" sz="1600" b="1" dirty="0" smtClean="0"/>
              <a:t>write </a:t>
            </a:r>
            <a:r>
              <a:rPr lang="en-NZ" sz="1600" b="1" dirty="0"/>
              <a:t>your name</a:t>
            </a:r>
          </a:p>
          <a:p>
            <a:pPr lvl="2" eaLnBrk="1" hangingPunct="1">
              <a:spcAft>
                <a:spcPts val="1200"/>
              </a:spcAft>
              <a:buFont typeface="Arial" charset="0"/>
              <a:buChar char="•"/>
            </a:pPr>
            <a:r>
              <a:rPr lang="en-NZ" sz="1600" b="1" dirty="0" smtClean="0"/>
              <a:t>make </a:t>
            </a:r>
            <a:r>
              <a:rPr lang="en-NZ" sz="1600" b="1" dirty="0"/>
              <a:t>snakes </a:t>
            </a:r>
          </a:p>
          <a:p>
            <a:pPr lvl="2" eaLnBrk="1" hangingPunct="1">
              <a:spcAft>
                <a:spcPts val="1200"/>
              </a:spcAft>
              <a:buFont typeface="Arial" charset="0"/>
              <a:buChar char="•"/>
            </a:pPr>
            <a:r>
              <a:rPr lang="en-NZ" sz="1600" b="1" dirty="0" smtClean="0"/>
              <a:t>make </a:t>
            </a:r>
            <a:r>
              <a:rPr lang="en-NZ" sz="1600" b="1" dirty="0"/>
              <a:t>spirals</a:t>
            </a:r>
          </a:p>
          <a:p>
            <a:pPr lvl="2" eaLnBrk="1" hangingPunct="1">
              <a:spcAft>
                <a:spcPts val="1200"/>
              </a:spcAft>
              <a:buFont typeface="Arial" charset="0"/>
              <a:buChar char="•"/>
            </a:pPr>
            <a:r>
              <a:rPr lang="en-NZ" sz="1600" b="1" dirty="0" smtClean="0"/>
              <a:t>make </a:t>
            </a:r>
            <a:r>
              <a:rPr lang="en-NZ" sz="1600" b="1" dirty="0"/>
              <a:t>side waves</a:t>
            </a:r>
          </a:p>
          <a:p>
            <a:pPr lvl="2" eaLnBrk="1" hangingPunct="1">
              <a:spcAft>
                <a:spcPts val="1200"/>
              </a:spcAft>
              <a:buFont typeface="Arial" charset="0"/>
              <a:buChar char="•"/>
            </a:pPr>
            <a:r>
              <a:rPr lang="en-NZ" sz="1600" b="1" dirty="0" smtClean="0"/>
              <a:t>make </a:t>
            </a:r>
            <a:r>
              <a:rPr lang="en-NZ" sz="1600" b="1" dirty="0"/>
              <a:t>circles</a:t>
            </a:r>
          </a:p>
          <a:p>
            <a:pPr lvl="1" eaLnBrk="1" hangingPunct="1">
              <a:spcAft>
                <a:spcPts val="1200"/>
              </a:spcAft>
              <a:buFont typeface="Arial" charset="0"/>
              <a:buChar char="•"/>
            </a:pPr>
            <a:r>
              <a:rPr lang="en-NZ" sz="1600" b="1" dirty="0" smtClean="0"/>
              <a:t>Use </a:t>
            </a:r>
            <a:r>
              <a:rPr lang="en-NZ" sz="1600" b="1" dirty="0"/>
              <a:t>your left hand and do the same</a:t>
            </a:r>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1484784"/>
            <a:ext cx="1771650" cy="3009900"/>
          </a:xfrm>
          <a:prstGeom prst="rect">
            <a:avLst/>
          </a:prstGeom>
        </p:spPr>
      </p:pic>
    </p:spTree>
    <p:extLst>
      <p:ext uri="{BB962C8B-B14F-4D97-AF65-F5344CB8AC3E}">
        <p14:creationId xmlns:p14="http://schemas.microsoft.com/office/powerpoint/2010/main" val="857887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chair can you…?</a:t>
            </a:r>
          </a:p>
        </p:txBody>
      </p:sp>
      <p:sp>
        <p:nvSpPr>
          <p:cNvPr id="7171" name="Content Placeholder 2"/>
          <p:cNvSpPr txBox="1">
            <a:spLocks/>
          </p:cNvSpPr>
          <p:nvPr/>
        </p:nvSpPr>
        <p:spPr bwMode="auto">
          <a:xfrm>
            <a:off x="539552" y="1341438"/>
            <a:ext cx="6192688" cy="4751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Stand </a:t>
            </a:r>
            <a:r>
              <a:rPr lang="en-NZ" sz="1600" b="1" dirty="0"/>
              <a:t>up, sit down, stand up 3x</a:t>
            </a:r>
          </a:p>
          <a:p>
            <a:pPr lvl="1" eaLnBrk="1" hangingPunct="1">
              <a:spcAft>
                <a:spcPts val="1200"/>
              </a:spcAft>
              <a:buFont typeface="Arial" charset="0"/>
              <a:buChar char="•"/>
            </a:pPr>
            <a:r>
              <a:rPr lang="en-NZ" sz="1600" b="1" dirty="0" smtClean="0"/>
              <a:t>Step </a:t>
            </a:r>
            <a:r>
              <a:rPr lang="en-NZ" sz="1600" b="1" dirty="0"/>
              <a:t>side to side while holding your chair in front of you</a:t>
            </a:r>
          </a:p>
          <a:p>
            <a:pPr lvl="1" eaLnBrk="1" hangingPunct="1">
              <a:spcAft>
                <a:spcPts val="1200"/>
              </a:spcAft>
              <a:buFont typeface="Arial" charset="0"/>
              <a:buChar char="•"/>
            </a:pPr>
            <a:r>
              <a:rPr lang="en-NZ" sz="1600" b="1" dirty="0" smtClean="0"/>
              <a:t>Raise </a:t>
            </a:r>
            <a:r>
              <a:rPr lang="en-NZ" sz="1600" b="1" dirty="0"/>
              <a:t>your legs one at a time with bent knees while sitting</a:t>
            </a:r>
          </a:p>
          <a:p>
            <a:pPr lvl="1" eaLnBrk="1" hangingPunct="1">
              <a:spcAft>
                <a:spcPts val="1200"/>
              </a:spcAft>
              <a:buFont typeface="Arial" charset="0"/>
              <a:buChar char="•"/>
            </a:pPr>
            <a:r>
              <a:rPr lang="en-NZ" sz="1600" b="1" dirty="0" smtClean="0"/>
              <a:t>Pretend </a:t>
            </a:r>
            <a:r>
              <a:rPr lang="en-NZ" sz="1600" b="1" dirty="0"/>
              <a:t>to peddle a bike while sitting</a:t>
            </a:r>
          </a:p>
          <a:p>
            <a:pPr lvl="1" eaLnBrk="1" hangingPunct="1">
              <a:spcAft>
                <a:spcPts val="1200"/>
              </a:spcAft>
              <a:buFont typeface="Arial" charset="0"/>
              <a:buChar char="•"/>
            </a:pPr>
            <a:r>
              <a:rPr lang="en-NZ" sz="1600" b="1" dirty="0" smtClean="0"/>
              <a:t>Move </a:t>
            </a:r>
            <a:r>
              <a:rPr lang="en-NZ" sz="1600" b="1" dirty="0"/>
              <a:t>your legs in and out while sitting</a:t>
            </a:r>
          </a:p>
          <a:p>
            <a:pPr lvl="1" eaLnBrk="1" hangingPunct="1">
              <a:spcAft>
                <a:spcPts val="1200"/>
              </a:spcAft>
              <a:buFont typeface="Arial" charset="0"/>
              <a:buChar char="•"/>
            </a:pPr>
            <a:r>
              <a:rPr lang="en-NZ" sz="1600" b="1" dirty="0" smtClean="0"/>
              <a:t>Make </a:t>
            </a:r>
            <a:r>
              <a:rPr lang="en-NZ" sz="1600" b="1" dirty="0"/>
              <a:t>movement combinations using </a:t>
            </a:r>
            <a:r>
              <a:rPr lang="en-NZ" sz="1600" b="1" dirty="0" smtClean="0"/>
              <a:t>arms</a:t>
            </a:r>
            <a:br>
              <a:rPr lang="en-NZ" sz="1600" b="1" dirty="0" smtClean="0"/>
            </a:br>
            <a:r>
              <a:rPr lang="en-NZ" sz="1600" b="1" dirty="0" smtClean="0"/>
              <a:t>and </a:t>
            </a:r>
            <a:r>
              <a:rPr lang="en-NZ" sz="1600" b="1" dirty="0"/>
              <a:t>legs</a:t>
            </a:r>
          </a:p>
          <a:p>
            <a:pPr lvl="1" eaLnBrk="1" hangingPunct="1">
              <a:spcAft>
                <a:spcPts val="1200"/>
              </a:spcAft>
              <a:buFont typeface="Arial" charset="0"/>
              <a:buChar char="•"/>
            </a:pPr>
            <a:r>
              <a:rPr lang="en-NZ" sz="1600" b="1" dirty="0" smtClean="0"/>
              <a:t>Circle </a:t>
            </a:r>
            <a:r>
              <a:rPr lang="en-NZ" sz="1600" b="1" dirty="0"/>
              <a:t>the chair by:</a:t>
            </a:r>
          </a:p>
          <a:p>
            <a:pPr lvl="2" eaLnBrk="1" hangingPunct="1">
              <a:spcAft>
                <a:spcPts val="1200"/>
              </a:spcAft>
              <a:buFont typeface="Arial" charset="0"/>
              <a:buChar char="•"/>
            </a:pPr>
            <a:r>
              <a:rPr lang="en-NZ" sz="1600" b="1" dirty="0" smtClean="0"/>
              <a:t>walking</a:t>
            </a:r>
            <a:endParaRPr lang="en-NZ" sz="1600" b="1" dirty="0"/>
          </a:p>
          <a:p>
            <a:pPr lvl="2" eaLnBrk="1" hangingPunct="1">
              <a:spcAft>
                <a:spcPts val="1200"/>
              </a:spcAft>
              <a:buFont typeface="Arial" charset="0"/>
              <a:buChar char="•"/>
            </a:pPr>
            <a:r>
              <a:rPr lang="en-NZ" sz="1600" b="1" dirty="0" smtClean="0"/>
              <a:t>skipping</a:t>
            </a:r>
            <a:endParaRPr lang="en-NZ" sz="1600" b="1" dirty="0"/>
          </a:p>
          <a:p>
            <a:pPr lvl="2" eaLnBrk="1" hangingPunct="1">
              <a:spcAft>
                <a:spcPts val="1200"/>
              </a:spcAft>
              <a:buFont typeface="Arial" charset="0"/>
              <a:buChar char="•"/>
            </a:pPr>
            <a:r>
              <a:rPr lang="en-NZ" sz="1600" b="1" dirty="0" smtClean="0"/>
              <a:t>jumping</a:t>
            </a:r>
            <a:endParaRPr lang="en-NZ" sz="1600" b="1" dirty="0"/>
          </a:p>
          <a:p>
            <a:pPr lvl="2" eaLnBrk="1" hangingPunct="1">
              <a:spcAft>
                <a:spcPts val="1200"/>
              </a:spcAft>
              <a:buFont typeface="Arial" charset="0"/>
              <a:buChar char="•"/>
            </a:pPr>
            <a:endParaRPr lang="en-NZ" sz="1600" b="1" dirty="0"/>
          </a:p>
          <a:p>
            <a:pPr lvl="1" eaLnBrk="1" hangingPunct="1">
              <a:spcAft>
                <a:spcPts val="1200"/>
              </a:spcAft>
              <a:buFont typeface="Arial" charset="0"/>
              <a:buChar char="•"/>
            </a:pP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2579340"/>
            <a:ext cx="1771650" cy="3009900"/>
          </a:xfrm>
          <a:prstGeom prst="rect">
            <a:avLst/>
          </a:prstGeom>
        </p:spPr>
      </p:pic>
    </p:spTree>
    <p:extLst>
      <p:ext uri="{BB962C8B-B14F-4D97-AF65-F5344CB8AC3E}">
        <p14:creationId xmlns:p14="http://schemas.microsoft.com/office/powerpoint/2010/main" val="1316375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ball can you…?</a:t>
            </a:r>
          </a:p>
        </p:txBody>
      </p:sp>
      <p:sp>
        <p:nvSpPr>
          <p:cNvPr id="7171" name="Content Placeholder 2"/>
          <p:cNvSpPr txBox="1">
            <a:spLocks/>
          </p:cNvSpPr>
          <p:nvPr/>
        </p:nvSpPr>
        <p:spPr bwMode="auto">
          <a:xfrm>
            <a:off x="827089" y="1700808"/>
            <a:ext cx="3672903" cy="294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Roll </a:t>
            </a:r>
            <a:r>
              <a:rPr lang="en-NZ" sz="1600" b="1" dirty="0"/>
              <a:t>the ball from your toes to your head</a:t>
            </a:r>
          </a:p>
          <a:p>
            <a:pPr lvl="1" eaLnBrk="1" hangingPunct="1">
              <a:spcAft>
                <a:spcPts val="1200"/>
              </a:spcAft>
              <a:buFont typeface="Arial" charset="0"/>
              <a:buChar char="•"/>
            </a:pPr>
            <a:r>
              <a:rPr lang="en-NZ" sz="1600" b="1" dirty="0" smtClean="0"/>
              <a:t>Make </a:t>
            </a:r>
            <a:r>
              <a:rPr lang="en-NZ" sz="1600" b="1" dirty="0"/>
              <a:t>the ball circle you body</a:t>
            </a:r>
          </a:p>
          <a:p>
            <a:pPr lvl="1" eaLnBrk="1" hangingPunct="1">
              <a:spcAft>
                <a:spcPts val="1200"/>
              </a:spcAft>
              <a:buFont typeface="Arial" charset="0"/>
              <a:buChar char="•"/>
            </a:pPr>
            <a:r>
              <a:rPr lang="en-NZ" sz="1600" b="1" dirty="0" smtClean="0"/>
              <a:t>Stand </a:t>
            </a:r>
            <a:r>
              <a:rPr lang="en-NZ" sz="1600" b="1" dirty="0"/>
              <a:t>up and bob down while bouncing the ball</a:t>
            </a:r>
          </a:p>
          <a:p>
            <a:pPr lvl="1" eaLnBrk="1" hangingPunct="1">
              <a:spcAft>
                <a:spcPts val="1200"/>
              </a:spcAft>
              <a:buFont typeface="Arial" charset="0"/>
              <a:buChar char="•"/>
            </a:pPr>
            <a:r>
              <a:rPr lang="en-NZ" sz="1600" b="1" dirty="0" smtClean="0"/>
              <a:t>Lift </a:t>
            </a:r>
            <a:r>
              <a:rPr lang="en-NZ" sz="1600" b="1" dirty="0"/>
              <a:t>and pass the ball as slowly as you </a:t>
            </a:r>
            <a:r>
              <a:rPr lang="en-NZ" sz="1600" b="1" dirty="0" smtClean="0"/>
              <a:t>can</a:t>
            </a: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1493887"/>
            <a:ext cx="1752600" cy="2943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1301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lstStyle/>
          <a:p>
            <a:pPr eaLnBrk="1" hangingPunct="1"/>
            <a:r>
              <a:rPr lang="en-NZ" dirty="0" smtClean="0"/>
              <a:t>With a feather can you…?</a:t>
            </a:r>
          </a:p>
        </p:txBody>
      </p:sp>
      <p:sp>
        <p:nvSpPr>
          <p:cNvPr id="7171" name="Content Placeholder 2"/>
          <p:cNvSpPr txBox="1">
            <a:spLocks/>
          </p:cNvSpPr>
          <p:nvPr/>
        </p:nvSpPr>
        <p:spPr bwMode="auto">
          <a:xfrm>
            <a:off x="827088" y="1341438"/>
            <a:ext cx="7705725" cy="165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Keep </a:t>
            </a:r>
            <a:r>
              <a:rPr lang="en-NZ" sz="1600" b="1" dirty="0"/>
              <a:t>the feather in the air</a:t>
            </a:r>
          </a:p>
          <a:p>
            <a:pPr lvl="1" eaLnBrk="1" hangingPunct="1">
              <a:spcAft>
                <a:spcPts val="1200"/>
              </a:spcAft>
              <a:buFont typeface="Arial" charset="0"/>
              <a:buChar char="•"/>
            </a:pPr>
            <a:r>
              <a:rPr lang="en-NZ" sz="1600" b="1" dirty="0" smtClean="0"/>
              <a:t>Write </a:t>
            </a:r>
            <a:r>
              <a:rPr lang="en-NZ" sz="1600" b="1" dirty="0"/>
              <a:t>your name with the feather in the air</a:t>
            </a:r>
          </a:p>
          <a:p>
            <a:pPr lvl="1" eaLnBrk="1" hangingPunct="1">
              <a:spcAft>
                <a:spcPts val="1200"/>
              </a:spcAft>
              <a:buFont typeface="Arial" charset="0"/>
              <a:buChar char="•"/>
            </a:pPr>
            <a:r>
              <a:rPr lang="en-NZ" sz="1600" b="1" dirty="0" smtClean="0"/>
              <a:t>Balance </a:t>
            </a:r>
            <a:r>
              <a:rPr lang="en-NZ" sz="1600" b="1" dirty="0"/>
              <a:t>the feather on your nose, elbow, knee, shoulder, foot</a:t>
            </a:r>
          </a:p>
          <a:p>
            <a:pPr lvl="1" eaLnBrk="1" hangingPunct="1">
              <a:spcAft>
                <a:spcPts val="1200"/>
              </a:spcAft>
              <a:buFont typeface="Arial" charset="0"/>
              <a:buChar char="•"/>
            </a:pPr>
            <a:r>
              <a:rPr lang="en-NZ" sz="1600" b="1" dirty="0" smtClean="0"/>
              <a:t>Pass </a:t>
            </a:r>
            <a:r>
              <a:rPr lang="en-NZ" sz="1600" b="1" dirty="0"/>
              <a:t>the feather to your partner using your hands, knees, under </a:t>
            </a:r>
            <a:r>
              <a:rPr lang="en-NZ" sz="1600" b="1" dirty="0" smtClean="0"/>
              <a:t>armpits</a:t>
            </a:r>
            <a:endParaRPr lang="en-NZ" sz="1600" b="1" dirty="0"/>
          </a:p>
          <a:p>
            <a:pPr eaLnBrk="1" hangingPunct="1">
              <a:spcBef>
                <a:spcPct val="20000"/>
              </a:spcBef>
              <a:spcAft>
                <a:spcPts val="1200"/>
              </a:spcAft>
              <a:buFont typeface="Arial" charset="0"/>
              <a:buNone/>
            </a:pPr>
            <a:endParaRPr lang="en-NZ" sz="1600" dirty="0">
              <a:latin typeface="Arial" charset="0"/>
            </a:endParaRPr>
          </a:p>
          <a:p>
            <a:pPr eaLnBrk="1" hangingPunct="1">
              <a:spcBef>
                <a:spcPct val="20000"/>
              </a:spcBef>
              <a:spcAft>
                <a:spcPts val="1200"/>
              </a:spcAft>
              <a:buFont typeface="Arial" charset="0"/>
              <a:buNone/>
            </a:pPr>
            <a:endParaRPr lang="en-NZ" sz="32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7864" y="3011388"/>
            <a:ext cx="1771650" cy="3009900"/>
          </a:xfrm>
          <a:prstGeom prst="rect">
            <a:avLst/>
          </a:prstGeom>
        </p:spPr>
      </p:pic>
    </p:spTree>
    <p:extLst>
      <p:ext uri="{BB962C8B-B14F-4D97-AF65-F5344CB8AC3E}">
        <p14:creationId xmlns:p14="http://schemas.microsoft.com/office/powerpoint/2010/main" val="2429929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827088" y="333375"/>
            <a:ext cx="7705725" cy="863600"/>
          </a:xfrm>
        </p:spPr>
        <p:txBody>
          <a:bodyPr>
            <a:normAutofit fontScale="90000"/>
          </a:bodyPr>
          <a:lstStyle/>
          <a:p>
            <a:pPr eaLnBrk="1" hangingPunct="1"/>
            <a:r>
              <a:rPr lang="en-NZ" dirty="0" smtClean="0"/>
              <a:t>In a group of three or four can you…?</a:t>
            </a:r>
          </a:p>
        </p:txBody>
      </p:sp>
      <p:sp>
        <p:nvSpPr>
          <p:cNvPr id="7171" name="Content Placeholder 2"/>
          <p:cNvSpPr txBox="1">
            <a:spLocks/>
          </p:cNvSpPr>
          <p:nvPr/>
        </p:nvSpPr>
        <p:spPr bwMode="auto">
          <a:xfrm>
            <a:off x="827088" y="1341438"/>
            <a:ext cx="77057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628650" indent="-282575"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lvl="1" eaLnBrk="1" hangingPunct="1">
              <a:spcAft>
                <a:spcPts val="1200"/>
              </a:spcAft>
              <a:buFont typeface="Arial" charset="0"/>
              <a:buChar char="•"/>
            </a:pPr>
            <a:r>
              <a:rPr lang="en-NZ" sz="1600" b="1" dirty="0" smtClean="0"/>
              <a:t>Collect </a:t>
            </a:r>
            <a:r>
              <a:rPr lang="en-NZ" sz="1600" b="1" dirty="0"/>
              <a:t>10 hoops and set the hoops out to look like a hopscotch</a:t>
            </a:r>
          </a:p>
          <a:p>
            <a:pPr lvl="2" eaLnBrk="1" hangingPunct="1">
              <a:spcAft>
                <a:spcPts val="1200"/>
              </a:spcAft>
              <a:buFont typeface="Arial" charset="0"/>
              <a:buChar char="•"/>
            </a:pPr>
            <a:r>
              <a:rPr lang="en-NZ" sz="1600" b="1" dirty="0" smtClean="0"/>
              <a:t>Hop </a:t>
            </a:r>
            <a:r>
              <a:rPr lang="en-NZ" sz="1600" b="1" dirty="0"/>
              <a:t>through the hoops like hopscotch</a:t>
            </a:r>
          </a:p>
          <a:p>
            <a:pPr lvl="2" eaLnBrk="1" hangingPunct="1">
              <a:spcAft>
                <a:spcPts val="1200"/>
              </a:spcAft>
              <a:buFont typeface="Arial" charset="0"/>
              <a:buChar char="•"/>
            </a:pPr>
            <a:r>
              <a:rPr lang="en-NZ" sz="1600" b="1" dirty="0" smtClean="0"/>
              <a:t>Re-arrange </a:t>
            </a:r>
            <a:r>
              <a:rPr lang="en-NZ" sz="1600" b="1" dirty="0"/>
              <a:t>the hoops into different patterns </a:t>
            </a:r>
          </a:p>
          <a:p>
            <a:pPr lvl="2" eaLnBrk="1" hangingPunct="1">
              <a:spcAft>
                <a:spcPts val="1200"/>
              </a:spcAft>
              <a:buFont typeface="Arial" charset="0"/>
              <a:buChar char="•"/>
            </a:pPr>
            <a:r>
              <a:rPr lang="en-NZ" sz="1600" b="1" dirty="0" smtClean="0"/>
              <a:t>Find </a:t>
            </a:r>
            <a:r>
              <a:rPr lang="en-NZ" sz="1600" b="1" dirty="0"/>
              <a:t>different ways to travel through the </a:t>
            </a:r>
            <a:r>
              <a:rPr lang="en-NZ" sz="1600" b="1" dirty="0" smtClean="0"/>
              <a:t>hoops</a:t>
            </a:r>
            <a:endParaRPr lang="en-NZ" sz="1600" b="1" dirty="0"/>
          </a:p>
          <a:p>
            <a:pPr lvl="1" eaLnBrk="1" hangingPunct="1">
              <a:spcAft>
                <a:spcPts val="1200"/>
              </a:spcAft>
              <a:buFont typeface="Arial" charset="0"/>
              <a:buChar char="•"/>
            </a:pPr>
            <a:r>
              <a:rPr lang="en-NZ" sz="1600" b="1" dirty="0"/>
              <a:t>Think </a:t>
            </a:r>
            <a:r>
              <a:rPr lang="en-NZ" sz="1600" b="1" dirty="0" smtClean="0"/>
              <a:t>about:</a:t>
            </a:r>
            <a:endParaRPr lang="en-NZ" sz="1600" dirty="0">
              <a:latin typeface="Arial" charset="0"/>
            </a:endParaRPr>
          </a:p>
          <a:p>
            <a:pPr eaLnBrk="1" hangingPunct="1">
              <a:spcBef>
                <a:spcPct val="20000"/>
              </a:spcBef>
              <a:spcAft>
                <a:spcPts val="1200"/>
              </a:spcAft>
              <a:buFont typeface="Arial" charset="0"/>
              <a:buNone/>
            </a:pPr>
            <a:endParaRPr lang="en-NZ" sz="3200" dirty="0"/>
          </a:p>
        </p:txBody>
      </p:sp>
      <p:graphicFrame>
        <p:nvGraphicFramePr>
          <p:cNvPr id="2" name="Table 1"/>
          <p:cNvGraphicFramePr>
            <a:graphicFrameLocks noGrp="1"/>
          </p:cNvGraphicFramePr>
          <p:nvPr>
            <p:extLst>
              <p:ext uri="{D42A27DB-BD31-4B8C-83A1-F6EECF244321}">
                <p14:modId xmlns:p14="http://schemas.microsoft.com/office/powerpoint/2010/main" val="1968438620"/>
              </p:ext>
            </p:extLst>
          </p:nvPr>
        </p:nvGraphicFramePr>
        <p:xfrm>
          <a:off x="1979712" y="3356992"/>
          <a:ext cx="6096000" cy="1483360"/>
        </p:xfrm>
        <a:graphic>
          <a:graphicData uri="http://schemas.openxmlformats.org/drawingml/2006/table">
            <a:tbl>
              <a:tblPr firstRow="1" bandRow="1">
                <a:tableStyleId>{5C22544A-7EE6-4342-B048-85BDC9FD1C3A}</a:tableStyleId>
              </a:tblPr>
              <a:tblGrid>
                <a:gridCol w="1800200"/>
                <a:gridCol w="4295800"/>
              </a:tblGrid>
              <a:tr h="370840">
                <a:tc>
                  <a:txBody>
                    <a:bodyPr/>
                    <a:lstStyle/>
                    <a:p>
                      <a:r>
                        <a:rPr lang="en-NZ" sz="1600" b="1" kern="1200" dirty="0" smtClean="0">
                          <a:solidFill>
                            <a:schemeClr val="tx1"/>
                          </a:solidFill>
                          <a:latin typeface="Calibri" pitchFamily="34" charset="0"/>
                          <a:ea typeface="+mn-ea"/>
                          <a:cs typeface="Arial" charset="0"/>
                        </a:rPr>
                        <a:t>backwards</a:t>
                      </a:r>
                      <a:endParaRPr lang="en-NZ" sz="1600" b="1" kern="1200" dirty="0">
                        <a:solidFill>
                          <a:schemeClr val="tx1"/>
                        </a:solidFill>
                        <a:latin typeface="Calibri" pitchFamily="34" charset="0"/>
                        <a:ea typeface="+mn-ea"/>
                        <a:cs typeface="Arial" charset="0"/>
                      </a:endParaRPr>
                    </a:p>
                  </a:txBody>
                  <a:tcPr>
                    <a:noFill/>
                  </a:tcPr>
                </a:tc>
                <a:tc>
                  <a:txBody>
                    <a:bodyPr/>
                    <a:lstStyle/>
                    <a:p>
                      <a:r>
                        <a:rPr lang="en-NZ" sz="1600" b="1" kern="1200" dirty="0" smtClean="0">
                          <a:solidFill>
                            <a:schemeClr val="tx1"/>
                          </a:solidFill>
                          <a:latin typeface="Calibri" pitchFamily="34" charset="0"/>
                          <a:ea typeface="+mn-ea"/>
                          <a:cs typeface="Arial" charset="0"/>
                        </a:rPr>
                        <a:t>sideways</a:t>
                      </a:r>
                      <a:endParaRPr lang="en-NZ" sz="1600" b="1" kern="1200" dirty="0">
                        <a:solidFill>
                          <a:schemeClr val="tx1"/>
                        </a:solidFill>
                        <a:latin typeface="Calibri" pitchFamily="34" charset="0"/>
                        <a:ea typeface="+mn-ea"/>
                        <a:cs typeface="Arial" charset="0"/>
                      </a:endParaRPr>
                    </a:p>
                  </a:txBody>
                  <a:tcPr>
                    <a:noFill/>
                  </a:tcPr>
                </a:tc>
              </a:tr>
              <a:tr h="370840">
                <a:tc>
                  <a:txBody>
                    <a:bodyPr/>
                    <a:lstStyle/>
                    <a:p>
                      <a:r>
                        <a:rPr lang="en-NZ" sz="1600" b="1" kern="1200" dirty="0" smtClean="0">
                          <a:solidFill>
                            <a:schemeClr val="tx1"/>
                          </a:solidFill>
                          <a:latin typeface="Calibri" pitchFamily="34" charset="0"/>
                          <a:ea typeface="+mn-ea"/>
                          <a:cs typeface="Arial" charset="0"/>
                        </a:rPr>
                        <a:t>upside down</a:t>
                      </a:r>
                      <a:endParaRPr lang="en-NZ" sz="1600" b="1" kern="1200" dirty="0">
                        <a:solidFill>
                          <a:schemeClr val="tx1"/>
                        </a:solidFill>
                        <a:latin typeface="Calibri" pitchFamily="34" charset="0"/>
                        <a:ea typeface="+mn-ea"/>
                        <a:cs typeface="Arial" charset="0"/>
                      </a:endParaRPr>
                    </a:p>
                  </a:txBody>
                  <a:tcPr>
                    <a:noFill/>
                  </a:tcPr>
                </a:tc>
                <a:tc>
                  <a:txBody>
                    <a:bodyPr/>
                    <a:lstStyle/>
                    <a:p>
                      <a:r>
                        <a:rPr lang="en-NZ" sz="1600" b="1" kern="1200" dirty="0" smtClean="0">
                          <a:solidFill>
                            <a:schemeClr val="tx1"/>
                          </a:solidFill>
                          <a:latin typeface="Calibri" pitchFamily="34" charset="0"/>
                          <a:ea typeface="+mn-ea"/>
                          <a:cs typeface="Arial" charset="0"/>
                        </a:rPr>
                        <a:t>hands and feet</a:t>
                      </a:r>
                      <a:endParaRPr lang="en-NZ" sz="1600" b="1" kern="1200" dirty="0">
                        <a:solidFill>
                          <a:schemeClr val="tx1"/>
                        </a:solidFill>
                        <a:latin typeface="Calibri" pitchFamily="34" charset="0"/>
                        <a:ea typeface="+mn-ea"/>
                        <a:cs typeface="Arial" charset="0"/>
                      </a:endParaRPr>
                    </a:p>
                  </a:txBody>
                  <a:tcPr>
                    <a:noFill/>
                  </a:tcPr>
                </a:tc>
              </a:tr>
              <a:tr h="370840">
                <a:tc>
                  <a:txBody>
                    <a:bodyPr/>
                    <a:lstStyle/>
                    <a:p>
                      <a:r>
                        <a:rPr lang="en-NZ" sz="1600" b="1" kern="1200" dirty="0" smtClean="0">
                          <a:solidFill>
                            <a:schemeClr val="tx1"/>
                          </a:solidFill>
                          <a:latin typeface="Calibri" pitchFamily="34" charset="0"/>
                          <a:ea typeface="+mn-ea"/>
                          <a:cs typeface="Arial" charset="0"/>
                        </a:rPr>
                        <a:t>fast</a:t>
                      </a:r>
                      <a:endParaRPr lang="en-NZ" sz="1600" b="1" kern="1200" dirty="0">
                        <a:solidFill>
                          <a:schemeClr val="tx1"/>
                        </a:solidFill>
                        <a:latin typeface="Calibri" pitchFamily="34" charset="0"/>
                        <a:ea typeface="+mn-ea"/>
                        <a:cs typeface="Arial" charset="0"/>
                      </a:endParaRPr>
                    </a:p>
                  </a:txBody>
                  <a:tcPr>
                    <a:noFill/>
                  </a:tcPr>
                </a:tc>
                <a:tc>
                  <a:txBody>
                    <a:bodyPr/>
                    <a:lstStyle/>
                    <a:p>
                      <a:r>
                        <a:rPr lang="en-NZ" sz="1600" b="1" kern="1200" dirty="0" smtClean="0">
                          <a:solidFill>
                            <a:schemeClr val="tx1"/>
                          </a:solidFill>
                          <a:latin typeface="Calibri" pitchFamily="34" charset="0"/>
                          <a:ea typeface="+mn-ea"/>
                          <a:cs typeface="Arial" charset="0"/>
                        </a:rPr>
                        <a:t>slow</a:t>
                      </a:r>
                      <a:endParaRPr lang="en-NZ" sz="1600" b="1" kern="1200" dirty="0">
                        <a:solidFill>
                          <a:schemeClr val="tx1"/>
                        </a:solidFill>
                        <a:latin typeface="Calibri" pitchFamily="34" charset="0"/>
                        <a:ea typeface="+mn-ea"/>
                        <a:cs typeface="Arial" charset="0"/>
                      </a:endParaRPr>
                    </a:p>
                  </a:txBody>
                  <a:tcPr>
                    <a:noFill/>
                  </a:tcPr>
                </a:tc>
              </a:tr>
              <a:tr h="370840">
                <a:tc>
                  <a:txBody>
                    <a:bodyPr/>
                    <a:lstStyle/>
                    <a:p>
                      <a:r>
                        <a:rPr lang="en-NZ" sz="1600" b="1" kern="1200" dirty="0" smtClean="0">
                          <a:solidFill>
                            <a:schemeClr val="tx1"/>
                          </a:solidFill>
                          <a:latin typeface="Calibri" pitchFamily="34" charset="0"/>
                          <a:ea typeface="+mn-ea"/>
                          <a:cs typeface="Arial" charset="0"/>
                        </a:rPr>
                        <a:t>wide</a:t>
                      </a:r>
                      <a:endParaRPr lang="en-NZ" sz="1600" b="1" kern="1200" dirty="0">
                        <a:solidFill>
                          <a:schemeClr val="tx1"/>
                        </a:solidFill>
                        <a:latin typeface="Calibri" pitchFamily="34" charset="0"/>
                        <a:ea typeface="+mn-ea"/>
                        <a:cs typeface="Arial" charset="0"/>
                      </a:endParaRPr>
                    </a:p>
                  </a:txBody>
                  <a:tcPr>
                    <a:noFill/>
                  </a:tcPr>
                </a:tc>
                <a:tc>
                  <a:txBody>
                    <a:bodyPr/>
                    <a:lstStyle/>
                    <a:p>
                      <a:r>
                        <a:rPr lang="en-NZ" sz="1600" b="1" kern="1200" dirty="0" smtClean="0">
                          <a:solidFill>
                            <a:schemeClr val="tx1"/>
                          </a:solidFill>
                          <a:latin typeface="Calibri" pitchFamily="34" charset="0"/>
                          <a:ea typeface="+mn-ea"/>
                          <a:cs typeface="Arial" charset="0"/>
                        </a:rPr>
                        <a:t>narrow</a:t>
                      </a:r>
                      <a:endParaRPr lang="en-NZ" sz="1600" b="1" kern="1200" dirty="0">
                        <a:solidFill>
                          <a:schemeClr val="tx1"/>
                        </a:solidFill>
                        <a:latin typeface="Calibri" pitchFamily="34" charset="0"/>
                        <a:ea typeface="+mn-ea"/>
                        <a:cs typeface="Arial" charset="0"/>
                      </a:endParaRPr>
                    </a:p>
                  </a:txBody>
                  <a:tcPr>
                    <a:noFill/>
                  </a:tcPr>
                </a:tc>
              </a:tr>
            </a:tbl>
          </a:graphicData>
        </a:graphic>
      </p:graphicFrame>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2996952"/>
            <a:ext cx="1771650" cy="3009900"/>
          </a:xfrm>
          <a:prstGeom prst="rect">
            <a:avLst/>
          </a:prstGeom>
        </p:spPr>
      </p:pic>
    </p:spTree>
    <p:extLst>
      <p:ext uri="{BB962C8B-B14F-4D97-AF65-F5344CB8AC3E}">
        <p14:creationId xmlns:p14="http://schemas.microsoft.com/office/powerpoint/2010/main" val="3175288980"/>
      </p:ext>
    </p:extLst>
  </p:cSld>
  <p:clrMapOvr>
    <a:masterClrMapping/>
  </p:clrMapOvr>
  <p:timing>
    <p:tnLst>
      <p:par>
        <p:cTn id="1" dur="indefinite" restart="never" nodeType="tmRoot"/>
      </p:par>
    </p:tnLst>
  </p:timing>
</p:sld>
</file>

<file path=ppt/theme/theme1.xml><?xml version="1.0" encoding="utf-8"?>
<a:theme xmlns:a="http://schemas.openxmlformats.org/drawingml/2006/main" name="SNZ Powerpoint Templat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eDocument" ma:contentTypeID="0x010100AAAAAAAAAAAAAAAAAAAAAAAAAAAAAA0200E8BC639D2797304093B62F8196195A45" ma:contentTypeVersion="29" ma:contentTypeDescription="Standard Electronic Document" ma:contentTypeScope="" ma:versionID="dd70d86b7e7ac1f66ef97d966c5a39f7">
  <xsd:schema xmlns:xsd="http://www.w3.org/2001/XMLSchema" xmlns:xs="http://www.w3.org/2001/XMLSchema" xmlns:p="http://schemas.microsoft.com/office/2006/metadata/properties" xmlns:ns2="e21cbe00-2104-4159-b9b9-bd54555d1bf2" xmlns:ns3="e0213384-6540-4a79-9a12-ce0485d672d1" xmlns:ns4="0f26494f-3804-4083-855f-ed9ac964479a" targetNamespace="http://schemas.microsoft.com/office/2006/metadata/properties" ma:root="true" ma:fieldsID="d657ca0364c3f44a5f614139c9b438bc" ns2:_="" ns3:_="" ns4:_="">
    <xsd:import namespace="e21cbe00-2104-4159-b9b9-bd54555d1bf2"/>
    <xsd:import namespace="e0213384-6540-4a79-9a12-ce0485d672d1"/>
    <xsd:import namespace="0f26494f-3804-4083-855f-ed9ac964479a"/>
    <xsd:element name="properties">
      <xsd:complexType>
        <xsd:sequence>
          <xsd:element name="documentManagement">
            <xsd:complexType>
              <xsd:all>
                <xsd:element ref="ns2:DocumentType"/>
                <xsd:element ref="ns2:CategoryName"/>
                <xsd:element ref="ns3:Test" minOccurs="0"/>
                <xsd:element ref="ns2:Narrative" minOccurs="0"/>
                <xsd:element ref="ns2:PRA_Type" minOccurs="0"/>
                <xsd:element ref="ns2:Aggregation_Status" minOccurs="0"/>
                <xsd:element ref="ns2:RecordID" minOccurs="0"/>
                <xsd:element ref="ns2:Record_Type" minOccurs="0"/>
                <xsd:element ref="ns2:Read_Only_Status" minOccurs="0"/>
                <xsd:element ref="ns2:Authoritative_Version" minOccurs="0"/>
                <xsd:element ref="ns2:PRA_Text_1" minOccurs="0"/>
                <xsd:element ref="ns2:PRA_Text_2" minOccurs="0"/>
                <xsd:element ref="ns2:PRA_Text_3" minOccurs="0"/>
                <xsd:element ref="ns2:PRA_Text_4" minOccurs="0"/>
                <xsd:element ref="ns2:PRA_Text_5" minOccurs="0"/>
                <xsd:element ref="ns2:PRA_Date_1" minOccurs="0"/>
                <xsd:element ref="ns2:PRA_Date_2" minOccurs="0"/>
                <xsd:element ref="ns2:PRA_Date_3" minOccurs="0"/>
                <xsd:element ref="ns2:PRA_Date_Trigger" minOccurs="0"/>
                <xsd:element ref="ns2:PRA_Date_Disposal" minOccurs="0"/>
                <xsd:element ref="ns4:FinancialYear" minOccurs="0"/>
                <xsd:element ref="ns4:Entity" minOccurs="0"/>
                <xsd:element ref="ns2:Function" minOccurs="0"/>
                <xsd:element ref="ns2:Activity" minOccurs="0"/>
                <xsd:element ref="ns2:Original_Document" minOccurs="0"/>
                <xsd:element ref="ns2:Subactivity" minOccurs="0"/>
                <xsd:element ref="ns2:Key_x0020_Words" minOccurs="0"/>
                <xsd:element ref="ns2:FunctionGroup" minOccurs="0"/>
                <xsd:element ref="ns2:Target_Audience" minOccurs="0"/>
                <xsd:element ref="ns2:Project" minOccurs="0"/>
                <xsd:element ref="ns2:Case" minOccurs="0"/>
                <xsd:element ref="ns2:CategoryValue" minOccurs="0"/>
                <xsd:element ref="ns2:Volume" minOccurs="0"/>
                <xsd:element ref="ns2:Related_People" minOccurs="0"/>
                <xsd:element ref="ns2:Know-How_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1cbe00-2104-4159-b9b9-bd54555d1bf2" elementFormDefault="qualified">
    <xsd:import namespace="http://schemas.microsoft.com/office/2006/documentManagement/types"/>
    <xsd:import namespace="http://schemas.microsoft.com/office/infopath/2007/PartnerControls"/>
    <xsd:element name="DocumentType" ma:index="2" ma:displayName="Document Type" ma:format="Dropdown" ma:internalName="DocumentType">
      <xsd:simpleType>
        <xsd:restriction base="dms:Choice">
          <xsd:enumeration value="Application"/>
          <xsd:enumeration value="Contract, variation, agreement"/>
          <xsd:enumeration value="Correspondence"/>
          <xsd:enumeration value="Data"/>
          <xsd:enumeration value="Email"/>
          <xsd:enumeration value="Employment related"/>
          <xsd:enumeration value="Filenote"/>
          <xsd:enumeration value="Financial related"/>
          <xsd:enumeration value="Image, multimedia"/>
          <xsd:enumeration value="Knowledge, reference"/>
          <xsd:enumeration value="Meeting related"/>
          <xsd:enumeration value="Plan, programme, monitoring"/>
          <xsd:enumeration value="Policy, guideline, procedure"/>
          <xsd:enumeration value="Presentation"/>
          <xsd:enumeration value="Publication"/>
          <xsd:enumeration value="Report"/>
          <xsd:enumeration value="Template, form"/>
        </xsd:restriction>
      </xsd:simpleType>
    </xsd:element>
    <xsd:element name="CategoryName" ma:index="3" ma:displayName="Category Name" ma:format="Dropdown" ma:internalName="CategoryName" ma:readOnly="false">
      <xsd:simpleType>
        <xsd:restriction base="dms:Choice">
          <xsd:enumeration value="Admin"/>
          <xsd:enumeration value="Coaching"/>
          <xsd:enumeration value="Early Childhood"/>
          <xsd:enumeration value="Maori"/>
          <xsd:enumeration value="Primary School Sport"/>
          <xsd:enumeration value="Real Value of Sport"/>
          <xsd:enumeration value="School Sport Planning Tool"/>
          <xsd:enumeration value="Secondary School Sport"/>
          <xsd:enumeration value="Sport Environment"/>
          <xsd:enumeration value="Volunteers"/>
          <xsd:enumeration value="Website"/>
        </xsd:restriction>
      </xsd:simpleType>
    </xsd:element>
    <xsd:element name="Narrative" ma:index="5" nillable="true" ma:displayName="Narrative" ma:internalName="Narrative">
      <xsd:simpleType>
        <xsd:restriction base="dms:Note">
          <xsd:maxLength value="255"/>
        </xsd:restriction>
      </xsd:simpleType>
    </xsd:element>
    <xsd:element name="PRA_Type" ma:index="6" nillable="true" ma:displayName="PRA Type" ma:default="Doc" ma:hidden="true" ma:internalName="PRAType">
      <xsd:simpleType>
        <xsd:restriction base="dms:Text"/>
      </xsd:simpleType>
    </xsd:element>
    <xsd:element name="Aggregation_Status" ma:index="7" nillable="true" ma:displayName="Aggregation Status" ma:default="Normal" ma:hidden="true" ma:internalName="AggregationStatus">
      <xsd:simpleType>
        <xsd:restriction base="dms:Choice">
          <xsd:enumeration value="Delete Soon"/>
          <xsd:enumeration value="Transfer Soon"/>
          <xsd:enumeration value="Appraise Soon"/>
          <xsd:enumeration value="Delete"/>
          <xsd:enumeration value="Transfer"/>
          <xsd:enumeration value="Appraise"/>
          <xsd:enumeration value="Hold"/>
          <xsd:enumeration value="Normal"/>
        </xsd:restriction>
      </xsd:simpleType>
    </xsd:element>
    <xsd:element name="RecordID" ma:index="8" nillable="true" ma:displayName="RecordID" ma:hidden="true" ma:internalName="RecordID">
      <xsd:simpleType>
        <xsd:restriction base="dms:Text"/>
      </xsd:simpleType>
    </xsd:element>
    <xsd:element name="Record_Type" ma:index="9" nillable="true" ma:displayName="Business Value" ma:default="Normal" ma:hidden="true" ma:internalName="RecordType">
      <xsd:simpleType>
        <xsd:union memberTypes="dms:Text">
          <xsd:simpleType>
            <xsd:restriction base="dms:Choice">
              <xsd:enumeration value="Housekeeping"/>
              <xsd:enumeration value="Long Term Value"/>
              <xsd:enumeration value="Superseded"/>
              <xsd:enumeration value="Normal"/>
              <xsd:enumeration value="Cancelled"/>
              <xsd:enumeration value="Deleted"/>
            </xsd:restriction>
          </xsd:simpleType>
        </xsd:union>
      </xsd:simpleType>
    </xsd:element>
    <xsd:element name="Read_Only_Status" ma:index="10" nillable="true" ma:displayName="Read Only Status" ma:default="Open" ma:hidden="true" ma:internalName="ReadOnlyStatus">
      <xsd:simpleType>
        <xsd:restriction base="dms:Choice">
          <xsd:enumeration value="Open"/>
          <xsd:enumeration value="Document"/>
          <xsd:enumeration value="Document and Metadata"/>
        </xsd:restriction>
      </xsd:simpleType>
    </xsd:element>
    <xsd:element name="Authoritative_Version" ma:index="11" nillable="true" ma:displayName="Authoritative Version" ma:default="0" ma:hidden="true" ma:internalName="AuthoritativeVersion">
      <xsd:simpleType>
        <xsd:restriction base="dms:Boolean"/>
      </xsd:simpleType>
    </xsd:element>
    <xsd:element name="PRA_Text_1" ma:index="12" nillable="true" ma:displayName="PRA Text 1" ma:hidden="true" ma:internalName="PraText1">
      <xsd:simpleType>
        <xsd:restriction base="dms:Text"/>
      </xsd:simpleType>
    </xsd:element>
    <xsd:element name="PRA_Text_2" ma:index="13" nillable="true" ma:displayName="PRA Text 2" ma:hidden="true" ma:internalName="PraText2">
      <xsd:simpleType>
        <xsd:restriction base="dms:Text"/>
      </xsd:simpleType>
    </xsd:element>
    <xsd:element name="PRA_Text_3" ma:index="14" nillable="true" ma:displayName="PRA Text 3" ma:hidden="true" ma:internalName="PraText3">
      <xsd:simpleType>
        <xsd:restriction base="dms:Text"/>
      </xsd:simpleType>
    </xsd:element>
    <xsd:element name="PRA_Text_4" ma:index="15" nillable="true" ma:displayName="PRA Text 4" ma:hidden="true" ma:internalName="PraText4">
      <xsd:simpleType>
        <xsd:restriction base="dms:Text"/>
      </xsd:simpleType>
    </xsd:element>
    <xsd:element name="PRA_Text_5" ma:index="16" nillable="true" ma:displayName="PRA Text 5" ma:hidden="true" ma:internalName="PraText5">
      <xsd:simpleType>
        <xsd:restriction base="dms:Text"/>
      </xsd:simpleType>
    </xsd:element>
    <xsd:element name="PRA_Date_1" ma:index="17" nillable="true" ma:displayName="PRA Date 1" ma:format="DateTime" ma:hidden="true" ma:internalName="PraDate1">
      <xsd:simpleType>
        <xsd:restriction base="dms:DateTime"/>
      </xsd:simpleType>
    </xsd:element>
    <xsd:element name="PRA_Date_2" ma:index="18" nillable="true" ma:displayName="PRA Date 2" ma:format="DateTime" ma:hidden="true" ma:internalName="PraDate2">
      <xsd:simpleType>
        <xsd:restriction base="dms:DateTime"/>
      </xsd:simpleType>
    </xsd:element>
    <xsd:element name="PRA_Date_3" ma:index="19" nillable="true" ma:displayName="PRA Date 3" ma:format="DateTime" ma:hidden="true" ma:internalName="PraDate3">
      <xsd:simpleType>
        <xsd:restriction base="dms:DateTime"/>
      </xsd:simpleType>
    </xsd:element>
    <xsd:element name="PRA_Date_Trigger" ma:index="20" nillable="true" ma:displayName="PRA Date Trigger" ma:format="DateTime" ma:hidden="true" ma:internalName="PraDateTrigger">
      <xsd:simpleType>
        <xsd:restriction base="dms:DateTime"/>
      </xsd:simpleType>
    </xsd:element>
    <xsd:element name="PRA_Date_Disposal" ma:index="21" nillable="true" ma:displayName="PRA Date Disposal" ma:format="DateTime" ma:hidden="true" ma:internalName="PraDateDisposal">
      <xsd:simpleType>
        <xsd:restriction base="dms:DateTime"/>
      </xsd:simpleType>
    </xsd:element>
    <xsd:element name="Function" ma:index="24" nillable="true" ma:displayName="Function" ma:default="Community Sports" ma:format="RadioButtons" ma:hidden="true" ma:internalName="Function" ma:readOnly="false">
      <xsd:simpleType>
        <xsd:union memberTypes="dms:Text">
          <xsd:simpleType>
            <xsd:restriction base="dms:Choice">
              <xsd:enumeration value="Community Sports"/>
            </xsd:restriction>
          </xsd:simpleType>
        </xsd:union>
      </xsd:simpleType>
    </xsd:element>
    <xsd:element name="Activity" ma:index="25" nillable="true" ma:displayName="Activity" ma:default="Resources" ma:format="RadioButtons" ma:hidden="true" ma:internalName="Activity" ma:readOnly="false">
      <xsd:simpleType>
        <xsd:union memberTypes="dms:Text">
          <xsd:simpleType>
            <xsd:restriction base="dms:Choice">
              <xsd:enumeration value="Resources"/>
            </xsd:restriction>
          </xsd:simpleType>
        </xsd:union>
      </xsd:simpleType>
    </xsd:element>
    <xsd:element name="Original_Document" ma:index="26" nillable="true" ma:displayName="Original Document" ma:hidden="true" ma:internalName="OriginalDocument">
      <xsd:simpleType>
        <xsd:restriction base="dms:Text"/>
      </xsd:simpleType>
    </xsd:element>
    <xsd:element name="Subactivity" ma:index="30" nillable="true" ma:displayName="Subactivity" ma:default="Resources" ma:format="RadioButtons" ma:hidden="true" ma:internalName="Subactivity" ma:readOnly="false">
      <xsd:simpleType>
        <xsd:union memberTypes="dms:Text">
          <xsd:simpleType>
            <xsd:restriction base="dms:Choice">
              <xsd:enumeration value="Resources"/>
            </xsd:restriction>
          </xsd:simpleType>
        </xsd:union>
      </xsd:simpleType>
    </xsd:element>
    <xsd:element name="Key_x0020_Words" ma:index="31" nillable="true" ma:displayName="Key Words" ma:hidden="true" ma:internalName="Key_x0020_Words" ma:readOnly="false">
      <xsd:complexType>
        <xsd:complexContent>
          <xsd:extension base="dms:MultiChoiceFillIn">
            <xsd:sequence>
              <xsd:element name="Value" maxOccurs="unbounded" minOccurs="0" nillable="true">
                <xsd:simpleType>
                  <xsd:union memberTypes="dms:Text">
                    <xsd:simpleType>
                      <xsd:restriction base="dms:Choice">
                        <xsd:enumeration value="Not yet defined"/>
                      </xsd:restriction>
                    </xsd:simpleType>
                  </xsd:union>
                </xsd:simpleType>
              </xsd:element>
            </xsd:sequence>
          </xsd:extension>
        </xsd:complexContent>
      </xsd:complexType>
    </xsd:element>
    <xsd:element name="FunctionGroup" ma:index="32" nillable="true" ma:displayName="Function Group" ma:default="NA" ma:format="RadioButtons" ma:hidden="true" ma:internalName="FunctionGroup" ma:readOnly="false">
      <xsd:simpleType>
        <xsd:union memberTypes="dms:Text">
          <xsd:simpleType>
            <xsd:restriction base="dms:Choice">
              <xsd:enumeration value="NA"/>
            </xsd:restriction>
          </xsd:simpleType>
        </xsd:union>
      </xsd:simpleType>
    </xsd:element>
    <xsd:element name="Target_Audience" ma:index="34" nillable="true" ma:displayName="Target Audience" ma:default="Internal" ma:format="RadioButtons" ma:hidden="true" ma:internalName="TargetAudience" ma:readOnly="false">
      <xsd:simpleType>
        <xsd:union memberTypes="dms:Text">
          <xsd:simpleType>
            <xsd:restriction base="dms:Choice">
              <xsd:enumeration value="Internal"/>
              <xsd:enumeration value="External"/>
            </xsd:restriction>
          </xsd:simpleType>
        </xsd:union>
      </xsd:simpleType>
    </xsd:element>
    <xsd:element name="Project" ma:index="35" nillable="true" ma:displayName="Project" ma:default="NA" ma:format="RadioButtons" ma:hidden="true" ma:internalName="Project" ma:readOnly="false">
      <xsd:simpleType>
        <xsd:union memberTypes="dms:Text">
          <xsd:simpleType>
            <xsd:restriction base="dms:Choice">
              <xsd:enumeration value="NA"/>
            </xsd:restriction>
          </xsd:simpleType>
        </xsd:union>
      </xsd:simpleType>
    </xsd:element>
    <xsd:element name="Case" ma:index="36" nillable="true" ma:displayName="Case" ma:hidden="true" ma:internalName="Case" ma:readOnly="false">
      <xsd:simpleType>
        <xsd:restriction base="dms:Text">
          <xsd:maxLength value="255"/>
        </xsd:restriction>
      </xsd:simpleType>
    </xsd:element>
    <xsd:element name="CategoryValue" ma:index="38" nillable="true" ma:displayName="Category Value" ma:default="NA" ma:format="RadioButtons" ma:hidden="true" ma:internalName="CategoryValue" ma:readOnly="false">
      <xsd:simpleType>
        <xsd:union memberTypes="dms:Text">
          <xsd:simpleType>
            <xsd:restriction base="dms:Choice">
              <xsd:enumeration value="NA"/>
            </xsd:restriction>
          </xsd:simpleType>
        </xsd:union>
      </xsd:simpleType>
    </xsd:element>
    <xsd:element name="Volume" ma:index="39" nillable="true" ma:displayName="Volume" ma:default="NA" ma:format="RadioButtons" ma:hidden="true" ma:internalName="Volume" ma:readOnly="false">
      <xsd:simpleType>
        <xsd:union memberTypes="dms:Text">
          <xsd:simpleType>
            <xsd:restriction base="dms:Choice">
              <xsd:enumeration value="NA"/>
            </xsd:restriction>
          </xsd:simpleType>
        </xsd:union>
      </xsd:simpleType>
    </xsd:element>
    <xsd:element name="Related_People" ma:index="41" nillable="true" ma:displayName="Related People" ma:hidden="true" ma:list="UserInfo" ma:internalName="RelatedPeople"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Know-How_Type" ma:index="42" nillable="true" ma:displayName="Know-How Type" ma:default="NA" ma:format="Dropdown" ma:hidden="true" ma:internalName="KnowHowType" ma:readOnly="false">
      <xsd:simpleType>
        <xsd:union memberTypes="dms:Text">
          <xsd:simpleType>
            <xsd:restriction base="dms:Choice">
              <xsd:enumeration value="NA"/>
              <xsd:enumeration value="FAQ"/>
              <xsd:enumeration value="Tall Poppy"/>
              <xsd:enumeration value="Topic"/>
              <xsd:enumeration value="Who"/>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e0213384-6540-4a79-9a12-ce0485d672d1" elementFormDefault="qualified">
    <xsd:import namespace="http://schemas.microsoft.com/office/2006/documentManagement/types"/>
    <xsd:import namespace="http://schemas.microsoft.com/office/infopath/2007/PartnerControls"/>
    <xsd:element name="Test" ma:index="4" nillable="true" ma:displayName="Resource" ma:internalName="Test"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f26494f-3804-4083-855f-ed9ac964479a" elementFormDefault="qualified">
    <xsd:import namespace="http://schemas.microsoft.com/office/2006/documentManagement/types"/>
    <xsd:import namespace="http://schemas.microsoft.com/office/infopath/2007/PartnerControls"/>
    <xsd:element name="FinancialYear" ma:index="22" nillable="true" ma:displayName="Financial Year" ma:default="2014-15" ma:format="Dropdown" ma:hidden="true" ma:internalName="FinancialYear" ma:readOnly="false">
      <xsd:simpleType>
        <xsd:union memberTypes="dms:Text">
          <xsd:simpleType>
            <xsd:restriction base="dms:Choice">
              <xsd:enumeration value="2016-17"/>
              <xsd:enumeration value="2015-16"/>
              <xsd:enumeration value="2014-15"/>
              <xsd:enumeration value="2013-14"/>
              <xsd:enumeration value="2012 and prior"/>
            </xsd:restriction>
          </xsd:simpleType>
        </xsd:union>
      </xsd:simpleType>
    </xsd:element>
    <xsd:element name="Entity" ma:index="23" nillable="true" ma:displayName="Entity" ma:default="Sport NZ" ma:format="Dropdown" ma:hidden="true" ma:internalName="Entity" ma:readOnly="false">
      <xsd:simpleType>
        <xsd:union memberTypes="dms:Text">
          <xsd:simpleType>
            <xsd:restriction base="dms:Choice">
              <xsd:enumeration value="Sport NZ"/>
              <xsd:enumeration value="Sport Group"/>
              <xsd:enumeration value="HPSNZ"/>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ggregation_Status xmlns="e21cbe00-2104-4159-b9b9-bd54555d1bf2">Normal</Aggregation_Status>
    <PRA_Date_2 xmlns="e21cbe00-2104-4159-b9b9-bd54555d1bf2" xsi:nil="true"/>
    <PRA_Date_Trigger xmlns="e21cbe00-2104-4159-b9b9-bd54555d1bf2" xsi:nil="true"/>
    <PRA_Type xmlns="e21cbe00-2104-4159-b9b9-bd54555d1bf2">Doc</PRA_Type>
    <Related_People xmlns="e21cbe00-2104-4159-b9b9-bd54555d1bf2">
      <UserInfo>
        <DisplayName/>
        <AccountId xsi:nil="true"/>
        <AccountType/>
      </UserInfo>
    </Related_People>
    <Read_Only_Status xmlns="e21cbe00-2104-4159-b9b9-bd54555d1bf2">Open</Read_Only_Status>
    <Function xmlns="e21cbe00-2104-4159-b9b9-bd54555d1bf2">Community Sports</Function>
    <Target_Audience xmlns="e21cbe00-2104-4159-b9b9-bd54555d1bf2">Internal</Target_Audience>
    <Volume xmlns="e21cbe00-2104-4159-b9b9-bd54555d1bf2">NA</Volume>
    <PRA_Date_3 xmlns="e21cbe00-2104-4159-b9b9-bd54555d1bf2" xsi:nil="true"/>
    <Project xmlns="e21cbe00-2104-4159-b9b9-bd54555d1bf2">NA</Project>
    <Authoritative_Version xmlns="e21cbe00-2104-4159-b9b9-bd54555d1bf2">false</Authoritative_Version>
    <CategoryValue xmlns="e21cbe00-2104-4159-b9b9-bd54555d1bf2">NA</CategoryValue>
    <DocumentType xmlns="e21cbe00-2104-4159-b9b9-bd54555d1bf2">Publication</DocumentType>
    <PRA_Date_Disposal xmlns="e21cbe00-2104-4159-b9b9-bd54555d1bf2" xsi:nil="true"/>
    <Activity xmlns="e21cbe00-2104-4159-b9b9-bd54555d1bf2">Resources</Activity>
    <FunctionGroup xmlns="e21cbe00-2104-4159-b9b9-bd54555d1bf2">NA</FunctionGroup>
    <PRA_Text_3 xmlns="e21cbe00-2104-4159-b9b9-bd54555d1bf2" xsi:nil="true"/>
    <CategoryName xmlns="e21cbe00-2104-4159-b9b9-bd54555d1bf2">Primary School Sport</CategoryName>
    <Test xmlns="e0213384-6540-4a79-9a12-ce0485d672d1">Active Schools Tool Kit</Test>
    <Narrative xmlns="e21cbe00-2104-4159-b9b9-bd54555d1bf2" xsi:nil="true"/>
    <Know-How_Type xmlns="e21cbe00-2104-4159-b9b9-bd54555d1bf2">NA</Know-How_Type>
    <Key_x0020_Words xmlns="e21cbe00-2104-4159-b9b9-bd54555d1bf2"/>
    <Case xmlns="e21cbe00-2104-4159-b9b9-bd54555d1bf2" xsi:nil="true"/>
    <RecordID xmlns="e21cbe00-2104-4159-b9b9-bd54555d1bf2">649487</RecordID>
    <PRA_Text_2 xmlns="e21cbe00-2104-4159-b9b9-bd54555d1bf2" xsi:nil="true"/>
    <PRA_Text_5 xmlns="e21cbe00-2104-4159-b9b9-bd54555d1bf2" xsi:nil="true"/>
    <PRA_Date_1 xmlns="e21cbe00-2104-4159-b9b9-bd54555d1bf2" xsi:nil="true"/>
    <Original_Document xmlns="e21cbe00-2104-4159-b9b9-bd54555d1bf2" xsi:nil="true"/>
    <FinancialYear xmlns="0f26494f-3804-4083-855f-ed9ac964479a">2014-15</FinancialYear>
    <Subactivity xmlns="e21cbe00-2104-4159-b9b9-bd54555d1bf2">Resources</Subactivity>
    <PRA_Text_1 xmlns="e21cbe00-2104-4159-b9b9-bd54555d1bf2" xsi:nil="true"/>
    <PRA_Text_4 xmlns="e21cbe00-2104-4159-b9b9-bd54555d1bf2" xsi:nil="true"/>
    <Entity xmlns="0f26494f-3804-4083-855f-ed9ac964479a">Sport NZ</Entity>
    <Record_Type xmlns="e21cbe00-2104-4159-b9b9-bd54555d1bf2">Normal</Record_Type>
  </documentManagement>
</p:properties>
</file>

<file path=customXml/itemProps1.xml><?xml version="1.0" encoding="utf-8"?>
<ds:datastoreItem xmlns:ds="http://schemas.openxmlformats.org/officeDocument/2006/customXml" ds:itemID="{07169235-B6D5-4311-B1B4-99D986FAC105}">
  <ds:schemaRefs>
    <ds:schemaRef ds:uri="http://schemas.microsoft.com/sharepoint/v3/contenttype/forms"/>
  </ds:schemaRefs>
</ds:datastoreItem>
</file>

<file path=customXml/itemProps2.xml><?xml version="1.0" encoding="utf-8"?>
<ds:datastoreItem xmlns:ds="http://schemas.openxmlformats.org/officeDocument/2006/customXml" ds:itemID="{1CA25B25-A67A-4F1B-B3BF-6E080787D9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1cbe00-2104-4159-b9b9-bd54555d1bf2"/>
    <ds:schemaRef ds:uri="e0213384-6540-4a79-9a12-ce0485d672d1"/>
    <ds:schemaRef ds:uri="0f26494f-3804-4083-855f-ed9ac96447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015CF0-469E-4B87-8ACA-D5413D5ECA47}">
  <ds:schemaRefs>
    <ds:schemaRef ds:uri="http://schemas.openxmlformats.org/package/2006/metadata/core-properties"/>
    <ds:schemaRef ds:uri="http://schemas.microsoft.com/office/2006/metadata/properties"/>
    <ds:schemaRef ds:uri="http://purl.org/dc/dcmitype/"/>
    <ds:schemaRef ds:uri="http://schemas.microsoft.com/office/2006/documentManagement/types"/>
    <ds:schemaRef ds:uri="e0213384-6540-4a79-9a12-ce0485d672d1"/>
    <ds:schemaRef ds:uri="e21cbe00-2104-4159-b9b9-bd54555d1bf2"/>
    <ds:schemaRef ds:uri="http://purl.org/dc/elements/1.1/"/>
    <ds:schemaRef ds:uri="http://www.w3.org/XML/1998/namespace"/>
    <ds:schemaRef ds:uri="http://schemas.microsoft.com/office/infopath/2007/PartnerControls"/>
    <ds:schemaRef ds:uri="0f26494f-3804-4083-855f-ed9ac964479a"/>
    <ds:schemaRef ds:uri="http://purl.org/dc/terms/"/>
  </ds:schemaRefs>
</ds:datastoreItem>
</file>

<file path=docProps/app.xml><?xml version="1.0" encoding="utf-8"?>
<Properties xmlns="http://schemas.openxmlformats.org/officeDocument/2006/extended-properties" xmlns:vt="http://schemas.openxmlformats.org/officeDocument/2006/docPropsVTypes">
  <Template>SNZ Powerpoint Template</Template>
  <TotalTime>701</TotalTime>
  <Words>1728</Words>
  <Application>Microsoft Office PowerPoint</Application>
  <PresentationFormat>On-screen Show (4:3)</PresentationFormat>
  <Paragraphs>293</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SNZ Powerpoint Template</vt:lpstr>
      <vt:lpstr>PowerPoint Presentation</vt:lpstr>
      <vt:lpstr>With a Koosh ball can you…?</vt:lpstr>
      <vt:lpstr>With a skipping rope can you…?</vt:lpstr>
      <vt:lpstr>Can you balance by yourself on…?</vt:lpstr>
      <vt:lpstr>With a ribbon can you…?</vt:lpstr>
      <vt:lpstr>With a chair can you…?</vt:lpstr>
      <vt:lpstr>With a ball can you…?</vt:lpstr>
      <vt:lpstr>With a feather can you…?</vt:lpstr>
      <vt:lpstr>In a group of three or four can you…?</vt:lpstr>
      <vt:lpstr>With a hoop can you…?</vt:lpstr>
      <vt:lpstr>In pairs can you…?</vt:lpstr>
      <vt:lpstr>With elastic can you…?</vt:lpstr>
      <vt:lpstr>With a ball can you…?</vt:lpstr>
      <vt:lpstr>With some rolled up magazines  can you…?</vt:lpstr>
      <vt:lpstr>With some rolled up magazine sticks  can you…?</vt:lpstr>
      <vt:lpstr>In groups of four can you…?</vt:lpstr>
      <vt:lpstr>With a ball can you…?</vt:lpstr>
      <vt:lpstr>Moving in different ways can you…?</vt:lpstr>
      <vt:lpstr>With a beanbag can you…?</vt:lpstr>
      <vt:lpstr>With a beanbag can you…?</vt:lpstr>
      <vt:lpstr>With a beanbag can you…?</vt:lpstr>
      <vt:lpstr>With your body can you…?</vt:lpstr>
      <vt:lpstr>In pairs can you…?</vt:lpstr>
      <vt:lpstr>In pairs can you…?</vt:lpstr>
      <vt:lpstr>In pairs can you…?</vt:lpstr>
      <vt:lpstr>In small groups can you…?</vt:lpstr>
      <vt:lpstr>With a racquet ball can you…?</vt:lpstr>
      <vt:lpstr>With a racquet ball can you…?</vt:lpstr>
      <vt:lpstr>With a ball can you…?</vt:lpstr>
      <vt:lpstr>With a balloon can you…?</vt:lpstr>
      <vt:lpstr>With a rope can you…?</vt:lpstr>
      <vt:lpstr>With a rope can you…?</vt:lpstr>
      <vt:lpstr>With different coloured balloons can you…?</vt:lpstr>
      <vt:lpstr>In pairs can you…?</vt:lpstr>
      <vt:lpstr>With a poi can you…?</vt:lpstr>
      <vt:lpstr>PowerPoint Presentation</vt:lpstr>
    </vt:vector>
  </TitlesOfParts>
  <Company>SportNZ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Snacktivities</dc:title>
  <dc:creator>kims</dc:creator>
  <cp:lastModifiedBy>kims</cp:lastModifiedBy>
  <cp:revision>98</cp:revision>
  <dcterms:created xsi:type="dcterms:W3CDTF">2014-10-09T20:26:45Z</dcterms:created>
  <dcterms:modified xsi:type="dcterms:W3CDTF">2015-03-02T01:44:44Z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0x010100AAAAAAAAAAAAAAAAAAAAAAAAAAAAAA0200E8BC639D2797304093B62F8196195A45</vt:lpwstr>
  </property>
  <property fmtid="{D5CDD505-2E9C-101B-9397-08002B2CF9AE}" pid="3" name="_ModerationStatus">
    <vt:lpwstr>0</vt:lpwstr>
  </property>
</Properties>
</file>